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2" r:id="rId2"/>
    <p:sldId id="257" r:id="rId3"/>
    <p:sldId id="276" r:id="rId4"/>
    <p:sldId id="275" r:id="rId5"/>
    <p:sldId id="274" r:id="rId6"/>
    <p:sldId id="277" r:id="rId7"/>
    <p:sldId id="279" r:id="rId8"/>
    <p:sldId id="278" r:id="rId9"/>
    <p:sldId id="280" r:id="rId10"/>
    <p:sldId id="281" r:id="rId11"/>
    <p:sldId id="282" r:id="rId12"/>
    <p:sldId id="285" r:id="rId13"/>
    <p:sldId id="284" r:id="rId14"/>
    <p:sldId id="286" r:id="rId15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F3F"/>
    <a:srgbClr val="934BC9"/>
    <a:srgbClr val="FF37CB"/>
    <a:srgbClr val="90FF6D"/>
    <a:srgbClr val="1D2C4B"/>
    <a:srgbClr val="B89D8A"/>
    <a:srgbClr val="FF1D1D"/>
    <a:srgbClr val="6CA6AB"/>
    <a:srgbClr val="EDAA73"/>
    <a:srgbClr val="FCA2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03" autoAdjust="0"/>
    <p:restoredTop sz="94660"/>
  </p:normalViewPr>
  <p:slideViewPr>
    <p:cSldViewPr snapToGrid="0">
      <p:cViewPr varScale="1">
        <p:scale>
          <a:sx n="62" d="100"/>
          <a:sy n="62" d="100"/>
        </p:scale>
        <p:origin x="142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9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73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9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5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8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6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1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3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6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8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0.wdp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3.wdp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4.wdp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C2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74AEC4-1161-1C14-A164-2FE564D0CC9C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08E7D-B03E-79FC-73AC-B448E0A53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8160"/>
            <a:ext cx="10058400" cy="57476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4DA5EE-C430-773F-050A-49E3C81A4AF5}"/>
              </a:ext>
            </a:extLst>
          </p:cNvPr>
          <p:cNvSpPr txBox="1"/>
          <p:nvPr/>
        </p:nvSpPr>
        <p:spPr>
          <a:xfrm>
            <a:off x="0" y="879921"/>
            <a:ext cx="10058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8000" b="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كتاب التلوين</a:t>
            </a:r>
            <a:endParaRPr kumimoji="0" lang="en-US" sz="8000" b="0" i="0" u="none" strike="noStrike" kern="1200" cap="none" spc="0" normalizeH="0" baseline="0" noProof="0" dirty="0">
              <a:ln w="3175"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E8B99F-1B41-B58E-9538-195F66903079}"/>
              </a:ext>
            </a:extLst>
          </p:cNvPr>
          <p:cNvSpPr txBox="1"/>
          <p:nvPr/>
        </p:nvSpPr>
        <p:spPr>
          <a:xfrm>
            <a:off x="0" y="-60303"/>
            <a:ext cx="10058400" cy="1107996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 خ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/>
                <a:latin typeface="Arial Black" panose="020B0A04020102020204" pitchFamily="34" charset="0"/>
              </a:rPr>
              <a:t>ز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ا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FF3F3F"/>
                </a:solidFill>
                <a:effectLst/>
                <a:latin typeface="Arial Black" panose="020B0A04020102020204" pitchFamily="34" charset="0"/>
              </a:rPr>
              <a:t>ن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effectLst/>
                <a:latin typeface="Arial Black" panose="020B0A04020102020204" pitchFamily="34" charset="0"/>
              </a:rPr>
              <a:t>ة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م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934BC9"/>
                </a:solidFill>
                <a:effectLst/>
                <a:latin typeface="Arial Black" panose="020B0A04020102020204" pitchFamily="34" charset="0"/>
              </a:rPr>
              <a:t>ل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ا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FF3F3F"/>
                </a:solidFill>
                <a:effectLst/>
                <a:latin typeface="Arial Black" panose="020B0A04020102020204" pitchFamily="34" charset="0"/>
              </a:rPr>
              <a:t>ب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chemeClr val="accent6"/>
                </a:solidFill>
                <a:effectLst/>
                <a:latin typeface="Arial Black" panose="020B0A04020102020204" pitchFamily="34" charset="0"/>
              </a:rPr>
              <a:t>س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/>
                <a:latin typeface="Arial Black" panose="020B0A04020102020204" pitchFamily="34" charset="0"/>
              </a:rPr>
              <a:t>ي</a:t>
            </a:r>
          </a:p>
        </p:txBody>
      </p:sp>
    </p:spTree>
    <p:extLst>
      <p:ext uri="{BB962C8B-B14F-4D97-AF65-F5344CB8AC3E}">
        <p14:creationId xmlns:p14="http://schemas.microsoft.com/office/powerpoint/2010/main" val="170260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442C441-A4E6-2D51-46D2-815EEE4E4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547449"/>
            <a:ext cx="6217180" cy="62249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7031495" y="693569"/>
            <a:ext cx="265021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1500" dirty="0">
                <a:latin typeface="Teaching Print Dotted" pitchFamily="50" charset="0"/>
              </a:rPr>
              <a:t>س</a:t>
            </a:r>
            <a:r>
              <a:rPr lang="ar-AE" sz="115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ترة</a:t>
            </a:r>
            <a:endParaRPr lang="en-US" sz="115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9F3F3C-E89E-F0DB-E614-B94787D0D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141" y="2652486"/>
            <a:ext cx="894401" cy="894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A9206A-93A6-7765-2821-42AD2AB92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343" y="2481943"/>
            <a:ext cx="2808514" cy="28085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B0CBD4-13FF-6164-1B50-8C23ABB501EF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9E595A-D930-4047-0332-6118F5EABB57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خزانة ملابسي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837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A91315D-F44C-ABD3-B4CD-19CA4B63A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1534290"/>
            <a:ext cx="6248400" cy="62430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45554" y="893587"/>
            <a:ext cx="335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9600" dirty="0">
                <a:latin typeface="Teaching Print Dotted" pitchFamily="50" charset="0"/>
              </a:rPr>
              <a:t>م</a:t>
            </a:r>
            <a:r>
              <a:rPr lang="ar-AE" sz="96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عطف</a:t>
            </a:r>
            <a:endParaRPr lang="en-US" sz="96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060B00-BBB8-A028-23A9-5FFB25099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4278" y="2446136"/>
            <a:ext cx="3017407" cy="3017407"/>
          </a:xfrm>
          <a:prstGeom prst="rect">
            <a:avLst/>
          </a:prstGeom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4D36D7-3272-298C-266A-481C5AC910B4}"/>
              </a:ext>
            </a:extLst>
          </p:cNvPr>
          <p:cNvSpPr/>
          <p:nvPr/>
        </p:nvSpPr>
        <p:spPr>
          <a:xfrm>
            <a:off x="8221954" y="2832879"/>
            <a:ext cx="279108" cy="691372"/>
          </a:xfrm>
          <a:custGeom>
            <a:avLst/>
            <a:gdLst>
              <a:gd name="connsiteX0" fmla="*/ 0 w 128587"/>
              <a:gd name="connsiteY0" fmla="*/ 0 h 276225"/>
              <a:gd name="connsiteX1" fmla="*/ 128587 w 128587"/>
              <a:gd name="connsiteY1" fmla="*/ 0 h 276225"/>
              <a:gd name="connsiteX2" fmla="*/ 128587 w 128587"/>
              <a:gd name="connsiteY2" fmla="*/ 276225 h 276225"/>
              <a:gd name="connsiteX3" fmla="*/ 0 w 128587"/>
              <a:gd name="connsiteY3" fmla="*/ 276225 h 276225"/>
              <a:gd name="connsiteX4" fmla="*/ 0 w 128587"/>
              <a:gd name="connsiteY4" fmla="*/ 0 h 276225"/>
              <a:gd name="connsiteX0" fmla="*/ 0 w 128587"/>
              <a:gd name="connsiteY0" fmla="*/ 0 h 542925"/>
              <a:gd name="connsiteX1" fmla="*/ 128587 w 128587"/>
              <a:gd name="connsiteY1" fmla="*/ 0 h 542925"/>
              <a:gd name="connsiteX2" fmla="*/ 33337 w 128587"/>
              <a:gd name="connsiteY2" fmla="*/ 542925 h 542925"/>
              <a:gd name="connsiteX3" fmla="*/ 0 w 128587"/>
              <a:gd name="connsiteY3" fmla="*/ 276225 h 542925"/>
              <a:gd name="connsiteX4" fmla="*/ 0 w 128587"/>
              <a:gd name="connsiteY4" fmla="*/ 0 h 542925"/>
              <a:gd name="connsiteX0" fmla="*/ 0 w 128587"/>
              <a:gd name="connsiteY0" fmla="*/ 0 h 542925"/>
              <a:gd name="connsiteX1" fmla="*/ 128587 w 128587"/>
              <a:gd name="connsiteY1" fmla="*/ 0 h 542925"/>
              <a:gd name="connsiteX2" fmla="*/ 33337 w 128587"/>
              <a:gd name="connsiteY2" fmla="*/ 542925 h 542925"/>
              <a:gd name="connsiteX3" fmla="*/ 0 w 128587"/>
              <a:gd name="connsiteY3" fmla="*/ 0 h 542925"/>
              <a:gd name="connsiteX0" fmla="*/ 0 w 223837"/>
              <a:gd name="connsiteY0" fmla="*/ 47625 h 542925"/>
              <a:gd name="connsiteX1" fmla="*/ 223837 w 223837"/>
              <a:gd name="connsiteY1" fmla="*/ 0 h 542925"/>
              <a:gd name="connsiteX2" fmla="*/ 128587 w 223837"/>
              <a:gd name="connsiteY2" fmla="*/ 542925 h 542925"/>
              <a:gd name="connsiteX3" fmla="*/ 0 w 223837"/>
              <a:gd name="connsiteY3" fmla="*/ 47625 h 542925"/>
              <a:gd name="connsiteX0" fmla="*/ 0 w 266699"/>
              <a:gd name="connsiteY0" fmla="*/ 23812 h 519112"/>
              <a:gd name="connsiteX1" fmla="*/ 266699 w 266699"/>
              <a:gd name="connsiteY1" fmla="*/ 0 h 519112"/>
              <a:gd name="connsiteX2" fmla="*/ 128587 w 266699"/>
              <a:gd name="connsiteY2" fmla="*/ 519112 h 519112"/>
              <a:gd name="connsiteX3" fmla="*/ 0 w 266699"/>
              <a:gd name="connsiteY3" fmla="*/ 23812 h 519112"/>
              <a:gd name="connsiteX0" fmla="*/ 0 w 278605"/>
              <a:gd name="connsiteY0" fmla="*/ 21430 h 519112"/>
              <a:gd name="connsiteX1" fmla="*/ 278605 w 278605"/>
              <a:gd name="connsiteY1" fmla="*/ 0 h 519112"/>
              <a:gd name="connsiteX2" fmla="*/ 140493 w 278605"/>
              <a:gd name="connsiteY2" fmla="*/ 519112 h 519112"/>
              <a:gd name="connsiteX3" fmla="*/ 0 w 278605"/>
              <a:gd name="connsiteY3" fmla="*/ 21430 h 519112"/>
              <a:gd name="connsiteX0" fmla="*/ 0 w 278605"/>
              <a:gd name="connsiteY0" fmla="*/ 21430 h 519112"/>
              <a:gd name="connsiteX1" fmla="*/ 278605 w 278605"/>
              <a:gd name="connsiteY1" fmla="*/ 0 h 519112"/>
              <a:gd name="connsiteX2" fmla="*/ 140493 w 278605"/>
              <a:gd name="connsiteY2" fmla="*/ 519112 h 519112"/>
              <a:gd name="connsiteX3" fmla="*/ 0 w 278605"/>
              <a:gd name="connsiteY3" fmla="*/ 21430 h 519112"/>
              <a:gd name="connsiteX0" fmla="*/ 0 w 278605"/>
              <a:gd name="connsiteY0" fmla="*/ 21430 h 519112"/>
              <a:gd name="connsiteX1" fmla="*/ 278605 w 278605"/>
              <a:gd name="connsiteY1" fmla="*/ 0 h 519112"/>
              <a:gd name="connsiteX2" fmla="*/ 140493 w 278605"/>
              <a:gd name="connsiteY2" fmla="*/ 519112 h 519112"/>
              <a:gd name="connsiteX3" fmla="*/ 0 w 278605"/>
              <a:gd name="connsiteY3" fmla="*/ 21430 h 519112"/>
              <a:gd name="connsiteX0" fmla="*/ 0 w 278605"/>
              <a:gd name="connsiteY0" fmla="*/ 21430 h 519112"/>
              <a:gd name="connsiteX1" fmla="*/ 278605 w 278605"/>
              <a:gd name="connsiteY1" fmla="*/ 0 h 519112"/>
              <a:gd name="connsiteX2" fmla="*/ 140493 w 278605"/>
              <a:gd name="connsiteY2" fmla="*/ 519112 h 519112"/>
              <a:gd name="connsiteX3" fmla="*/ 0 w 278605"/>
              <a:gd name="connsiteY3" fmla="*/ 21430 h 519112"/>
              <a:gd name="connsiteX0" fmla="*/ 0 w 278605"/>
              <a:gd name="connsiteY0" fmla="*/ 21430 h 519112"/>
              <a:gd name="connsiteX1" fmla="*/ 278605 w 278605"/>
              <a:gd name="connsiteY1" fmla="*/ 0 h 519112"/>
              <a:gd name="connsiteX2" fmla="*/ 140493 w 278605"/>
              <a:gd name="connsiteY2" fmla="*/ 519112 h 519112"/>
              <a:gd name="connsiteX3" fmla="*/ 0 w 278605"/>
              <a:gd name="connsiteY3" fmla="*/ 21430 h 519112"/>
              <a:gd name="connsiteX0" fmla="*/ 0 w 278605"/>
              <a:gd name="connsiteY0" fmla="*/ 69620 h 567302"/>
              <a:gd name="connsiteX1" fmla="*/ 278605 w 278605"/>
              <a:gd name="connsiteY1" fmla="*/ 48190 h 567302"/>
              <a:gd name="connsiteX2" fmla="*/ 140493 w 278605"/>
              <a:gd name="connsiteY2" fmla="*/ 567302 h 567302"/>
              <a:gd name="connsiteX3" fmla="*/ 0 w 278605"/>
              <a:gd name="connsiteY3" fmla="*/ 69620 h 567302"/>
              <a:gd name="connsiteX0" fmla="*/ 503 w 279108"/>
              <a:gd name="connsiteY0" fmla="*/ 85555 h 583237"/>
              <a:gd name="connsiteX1" fmla="*/ 279108 w 279108"/>
              <a:gd name="connsiteY1" fmla="*/ 64125 h 583237"/>
              <a:gd name="connsiteX2" fmla="*/ 140996 w 279108"/>
              <a:gd name="connsiteY2" fmla="*/ 583237 h 583237"/>
              <a:gd name="connsiteX3" fmla="*/ 503 w 279108"/>
              <a:gd name="connsiteY3" fmla="*/ 85555 h 583237"/>
              <a:gd name="connsiteX0" fmla="*/ 503 w 279108"/>
              <a:gd name="connsiteY0" fmla="*/ 79390 h 577072"/>
              <a:gd name="connsiteX1" fmla="*/ 279108 w 279108"/>
              <a:gd name="connsiteY1" fmla="*/ 57960 h 577072"/>
              <a:gd name="connsiteX2" fmla="*/ 140996 w 279108"/>
              <a:gd name="connsiteY2" fmla="*/ 577072 h 577072"/>
              <a:gd name="connsiteX3" fmla="*/ 503 w 279108"/>
              <a:gd name="connsiteY3" fmla="*/ 79390 h 577072"/>
              <a:gd name="connsiteX0" fmla="*/ 503 w 279108"/>
              <a:gd name="connsiteY0" fmla="*/ 79390 h 672322"/>
              <a:gd name="connsiteX1" fmla="*/ 279108 w 279108"/>
              <a:gd name="connsiteY1" fmla="*/ 57960 h 672322"/>
              <a:gd name="connsiteX2" fmla="*/ 131471 w 279108"/>
              <a:gd name="connsiteY2" fmla="*/ 672322 h 672322"/>
              <a:gd name="connsiteX3" fmla="*/ 503 w 279108"/>
              <a:gd name="connsiteY3" fmla="*/ 79390 h 672322"/>
              <a:gd name="connsiteX0" fmla="*/ 503 w 279108"/>
              <a:gd name="connsiteY0" fmla="*/ 79390 h 672322"/>
              <a:gd name="connsiteX1" fmla="*/ 279108 w 279108"/>
              <a:gd name="connsiteY1" fmla="*/ 57960 h 672322"/>
              <a:gd name="connsiteX2" fmla="*/ 131471 w 279108"/>
              <a:gd name="connsiteY2" fmla="*/ 672322 h 672322"/>
              <a:gd name="connsiteX3" fmla="*/ 503 w 279108"/>
              <a:gd name="connsiteY3" fmla="*/ 79390 h 672322"/>
              <a:gd name="connsiteX0" fmla="*/ 503 w 279108"/>
              <a:gd name="connsiteY0" fmla="*/ 79390 h 672322"/>
              <a:gd name="connsiteX1" fmla="*/ 279108 w 279108"/>
              <a:gd name="connsiteY1" fmla="*/ 57960 h 672322"/>
              <a:gd name="connsiteX2" fmla="*/ 131471 w 279108"/>
              <a:gd name="connsiteY2" fmla="*/ 672322 h 672322"/>
              <a:gd name="connsiteX3" fmla="*/ 503 w 279108"/>
              <a:gd name="connsiteY3" fmla="*/ 79390 h 672322"/>
              <a:gd name="connsiteX0" fmla="*/ 503 w 279108"/>
              <a:gd name="connsiteY0" fmla="*/ 79390 h 672322"/>
              <a:gd name="connsiteX1" fmla="*/ 279108 w 279108"/>
              <a:gd name="connsiteY1" fmla="*/ 57960 h 672322"/>
              <a:gd name="connsiteX2" fmla="*/ 131471 w 279108"/>
              <a:gd name="connsiteY2" fmla="*/ 672322 h 672322"/>
              <a:gd name="connsiteX3" fmla="*/ 503 w 279108"/>
              <a:gd name="connsiteY3" fmla="*/ 79390 h 672322"/>
              <a:gd name="connsiteX0" fmla="*/ 503 w 279108"/>
              <a:gd name="connsiteY0" fmla="*/ 79390 h 672322"/>
              <a:gd name="connsiteX1" fmla="*/ 279108 w 279108"/>
              <a:gd name="connsiteY1" fmla="*/ 57960 h 672322"/>
              <a:gd name="connsiteX2" fmla="*/ 131471 w 279108"/>
              <a:gd name="connsiteY2" fmla="*/ 672322 h 672322"/>
              <a:gd name="connsiteX3" fmla="*/ 503 w 279108"/>
              <a:gd name="connsiteY3" fmla="*/ 79390 h 672322"/>
              <a:gd name="connsiteX0" fmla="*/ 503 w 279108"/>
              <a:gd name="connsiteY0" fmla="*/ 79390 h 672322"/>
              <a:gd name="connsiteX1" fmla="*/ 279108 w 279108"/>
              <a:gd name="connsiteY1" fmla="*/ 57960 h 672322"/>
              <a:gd name="connsiteX2" fmla="*/ 131471 w 279108"/>
              <a:gd name="connsiteY2" fmla="*/ 672322 h 672322"/>
              <a:gd name="connsiteX3" fmla="*/ 503 w 279108"/>
              <a:gd name="connsiteY3" fmla="*/ 79390 h 672322"/>
              <a:gd name="connsiteX0" fmla="*/ 503 w 279108"/>
              <a:gd name="connsiteY0" fmla="*/ 79390 h 672322"/>
              <a:gd name="connsiteX1" fmla="*/ 279108 w 279108"/>
              <a:gd name="connsiteY1" fmla="*/ 57960 h 672322"/>
              <a:gd name="connsiteX2" fmla="*/ 131471 w 279108"/>
              <a:gd name="connsiteY2" fmla="*/ 672322 h 672322"/>
              <a:gd name="connsiteX3" fmla="*/ 503 w 279108"/>
              <a:gd name="connsiteY3" fmla="*/ 79390 h 672322"/>
              <a:gd name="connsiteX0" fmla="*/ 503 w 279108"/>
              <a:gd name="connsiteY0" fmla="*/ 79390 h 691372"/>
              <a:gd name="connsiteX1" fmla="*/ 279108 w 279108"/>
              <a:gd name="connsiteY1" fmla="*/ 57960 h 691372"/>
              <a:gd name="connsiteX2" fmla="*/ 129090 w 279108"/>
              <a:gd name="connsiteY2" fmla="*/ 691372 h 691372"/>
              <a:gd name="connsiteX3" fmla="*/ 503 w 279108"/>
              <a:gd name="connsiteY3" fmla="*/ 79390 h 691372"/>
              <a:gd name="connsiteX0" fmla="*/ 503 w 279108"/>
              <a:gd name="connsiteY0" fmla="*/ 79390 h 691372"/>
              <a:gd name="connsiteX1" fmla="*/ 279108 w 279108"/>
              <a:gd name="connsiteY1" fmla="*/ 57960 h 691372"/>
              <a:gd name="connsiteX2" fmla="*/ 129090 w 279108"/>
              <a:gd name="connsiteY2" fmla="*/ 691372 h 691372"/>
              <a:gd name="connsiteX3" fmla="*/ 503 w 279108"/>
              <a:gd name="connsiteY3" fmla="*/ 79390 h 691372"/>
              <a:gd name="connsiteX0" fmla="*/ 503 w 279108"/>
              <a:gd name="connsiteY0" fmla="*/ 79390 h 691372"/>
              <a:gd name="connsiteX1" fmla="*/ 279108 w 279108"/>
              <a:gd name="connsiteY1" fmla="*/ 57960 h 691372"/>
              <a:gd name="connsiteX2" fmla="*/ 129090 w 279108"/>
              <a:gd name="connsiteY2" fmla="*/ 691372 h 691372"/>
              <a:gd name="connsiteX3" fmla="*/ 503 w 279108"/>
              <a:gd name="connsiteY3" fmla="*/ 79390 h 691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08" h="691372">
                <a:moveTo>
                  <a:pt x="503" y="79390"/>
                </a:moveTo>
                <a:cubicBezTo>
                  <a:pt x="-11404" y="5572"/>
                  <a:pt x="191003" y="-44435"/>
                  <a:pt x="279108" y="57960"/>
                </a:cubicBezTo>
                <a:cubicBezTo>
                  <a:pt x="254502" y="347679"/>
                  <a:pt x="165602" y="635016"/>
                  <a:pt x="129090" y="691372"/>
                </a:cubicBezTo>
                <a:cubicBezTo>
                  <a:pt x="125121" y="632634"/>
                  <a:pt x="30666" y="511984"/>
                  <a:pt x="503" y="79390"/>
                </a:cubicBezTo>
                <a:close/>
              </a:path>
            </a:pathLst>
          </a:custGeom>
          <a:solidFill>
            <a:srgbClr val="B89D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D3B4294B-AE0B-086E-4F9F-178F27718DE7}"/>
              </a:ext>
            </a:extLst>
          </p:cNvPr>
          <p:cNvSpPr/>
          <p:nvPr/>
        </p:nvSpPr>
        <p:spPr>
          <a:xfrm>
            <a:off x="2800350" y="2296580"/>
            <a:ext cx="647699" cy="1439239"/>
          </a:xfrm>
          <a:custGeom>
            <a:avLst/>
            <a:gdLst>
              <a:gd name="connsiteX0" fmla="*/ 0 w 128587"/>
              <a:gd name="connsiteY0" fmla="*/ 0 h 276225"/>
              <a:gd name="connsiteX1" fmla="*/ 128587 w 128587"/>
              <a:gd name="connsiteY1" fmla="*/ 0 h 276225"/>
              <a:gd name="connsiteX2" fmla="*/ 128587 w 128587"/>
              <a:gd name="connsiteY2" fmla="*/ 276225 h 276225"/>
              <a:gd name="connsiteX3" fmla="*/ 0 w 128587"/>
              <a:gd name="connsiteY3" fmla="*/ 276225 h 276225"/>
              <a:gd name="connsiteX4" fmla="*/ 0 w 128587"/>
              <a:gd name="connsiteY4" fmla="*/ 0 h 276225"/>
              <a:gd name="connsiteX0" fmla="*/ 0 w 128587"/>
              <a:gd name="connsiteY0" fmla="*/ 0 h 542925"/>
              <a:gd name="connsiteX1" fmla="*/ 128587 w 128587"/>
              <a:gd name="connsiteY1" fmla="*/ 0 h 542925"/>
              <a:gd name="connsiteX2" fmla="*/ 33337 w 128587"/>
              <a:gd name="connsiteY2" fmla="*/ 542925 h 542925"/>
              <a:gd name="connsiteX3" fmla="*/ 0 w 128587"/>
              <a:gd name="connsiteY3" fmla="*/ 276225 h 542925"/>
              <a:gd name="connsiteX4" fmla="*/ 0 w 128587"/>
              <a:gd name="connsiteY4" fmla="*/ 0 h 542925"/>
              <a:gd name="connsiteX0" fmla="*/ 0 w 128587"/>
              <a:gd name="connsiteY0" fmla="*/ 0 h 542925"/>
              <a:gd name="connsiteX1" fmla="*/ 128587 w 128587"/>
              <a:gd name="connsiteY1" fmla="*/ 0 h 542925"/>
              <a:gd name="connsiteX2" fmla="*/ 33337 w 128587"/>
              <a:gd name="connsiteY2" fmla="*/ 542925 h 542925"/>
              <a:gd name="connsiteX3" fmla="*/ 0 w 128587"/>
              <a:gd name="connsiteY3" fmla="*/ 0 h 542925"/>
              <a:gd name="connsiteX0" fmla="*/ 0 w 223837"/>
              <a:gd name="connsiteY0" fmla="*/ 47625 h 542925"/>
              <a:gd name="connsiteX1" fmla="*/ 223837 w 223837"/>
              <a:gd name="connsiteY1" fmla="*/ 0 h 542925"/>
              <a:gd name="connsiteX2" fmla="*/ 128587 w 223837"/>
              <a:gd name="connsiteY2" fmla="*/ 542925 h 542925"/>
              <a:gd name="connsiteX3" fmla="*/ 0 w 223837"/>
              <a:gd name="connsiteY3" fmla="*/ 47625 h 542925"/>
              <a:gd name="connsiteX0" fmla="*/ 0 w 266699"/>
              <a:gd name="connsiteY0" fmla="*/ 23812 h 519112"/>
              <a:gd name="connsiteX1" fmla="*/ 266699 w 266699"/>
              <a:gd name="connsiteY1" fmla="*/ 0 h 519112"/>
              <a:gd name="connsiteX2" fmla="*/ 128587 w 266699"/>
              <a:gd name="connsiteY2" fmla="*/ 519112 h 519112"/>
              <a:gd name="connsiteX3" fmla="*/ 0 w 266699"/>
              <a:gd name="connsiteY3" fmla="*/ 23812 h 519112"/>
              <a:gd name="connsiteX0" fmla="*/ 0 w 278605"/>
              <a:gd name="connsiteY0" fmla="*/ 21430 h 519112"/>
              <a:gd name="connsiteX1" fmla="*/ 278605 w 278605"/>
              <a:gd name="connsiteY1" fmla="*/ 0 h 519112"/>
              <a:gd name="connsiteX2" fmla="*/ 140493 w 278605"/>
              <a:gd name="connsiteY2" fmla="*/ 519112 h 519112"/>
              <a:gd name="connsiteX3" fmla="*/ 0 w 278605"/>
              <a:gd name="connsiteY3" fmla="*/ 21430 h 519112"/>
              <a:gd name="connsiteX0" fmla="*/ 0 w 278605"/>
              <a:gd name="connsiteY0" fmla="*/ 21430 h 519112"/>
              <a:gd name="connsiteX1" fmla="*/ 278605 w 278605"/>
              <a:gd name="connsiteY1" fmla="*/ 0 h 519112"/>
              <a:gd name="connsiteX2" fmla="*/ 140493 w 278605"/>
              <a:gd name="connsiteY2" fmla="*/ 519112 h 519112"/>
              <a:gd name="connsiteX3" fmla="*/ 0 w 278605"/>
              <a:gd name="connsiteY3" fmla="*/ 21430 h 519112"/>
              <a:gd name="connsiteX0" fmla="*/ 0 w 278605"/>
              <a:gd name="connsiteY0" fmla="*/ 21430 h 519112"/>
              <a:gd name="connsiteX1" fmla="*/ 278605 w 278605"/>
              <a:gd name="connsiteY1" fmla="*/ 0 h 519112"/>
              <a:gd name="connsiteX2" fmla="*/ 140493 w 278605"/>
              <a:gd name="connsiteY2" fmla="*/ 519112 h 519112"/>
              <a:gd name="connsiteX3" fmla="*/ 0 w 278605"/>
              <a:gd name="connsiteY3" fmla="*/ 21430 h 519112"/>
              <a:gd name="connsiteX0" fmla="*/ 0 w 278605"/>
              <a:gd name="connsiteY0" fmla="*/ 21430 h 519112"/>
              <a:gd name="connsiteX1" fmla="*/ 278605 w 278605"/>
              <a:gd name="connsiteY1" fmla="*/ 0 h 519112"/>
              <a:gd name="connsiteX2" fmla="*/ 140493 w 278605"/>
              <a:gd name="connsiteY2" fmla="*/ 519112 h 519112"/>
              <a:gd name="connsiteX3" fmla="*/ 0 w 278605"/>
              <a:gd name="connsiteY3" fmla="*/ 21430 h 519112"/>
              <a:gd name="connsiteX0" fmla="*/ 0 w 278605"/>
              <a:gd name="connsiteY0" fmla="*/ 21430 h 519112"/>
              <a:gd name="connsiteX1" fmla="*/ 278605 w 278605"/>
              <a:gd name="connsiteY1" fmla="*/ 0 h 519112"/>
              <a:gd name="connsiteX2" fmla="*/ 140493 w 278605"/>
              <a:gd name="connsiteY2" fmla="*/ 519112 h 519112"/>
              <a:gd name="connsiteX3" fmla="*/ 0 w 278605"/>
              <a:gd name="connsiteY3" fmla="*/ 21430 h 519112"/>
              <a:gd name="connsiteX0" fmla="*/ 0 w 278605"/>
              <a:gd name="connsiteY0" fmla="*/ 69620 h 567302"/>
              <a:gd name="connsiteX1" fmla="*/ 278605 w 278605"/>
              <a:gd name="connsiteY1" fmla="*/ 48190 h 567302"/>
              <a:gd name="connsiteX2" fmla="*/ 140493 w 278605"/>
              <a:gd name="connsiteY2" fmla="*/ 567302 h 567302"/>
              <a:gd name="connsiteX3" fmla="*/ 0 w 278605"/>
              <a:gd name="connsiteY3" fmla="*/ 69620 h 567302"/>
              <a:gd name="connsiteX0" fmla="*/ 503 w 279108"/>
              <a:gd name="connsiteY0" fmla="*/ 85555 h 583237"/>
              <a:gd name="connsiteX1" fmla="*/ 279108 w 279108"/>
              <a:gd name="connsiteY1" fmla="*/ 64125 h 583237"/>
              <a:gd name="connsiteX2" fmla="*/ 140996 w 279108"/>
              <a:gd name="connsiteY2" fmla="*/ 583237 h 583237"/>
              <a:gd name="connsiteX3" fmla="*/ 503 w 279108"/>
              <a:gd name="connsiteY3" fmla="*/ 85555 h 583237"/>
              <a:gd name="connsiteX0" fmla="*/ 503 w 279108"/>
              <a:gd name="connsiteY0" fmla="*/ 79390 h 577072"/>
              <a:gd name="connsiteX1" fmla="*/ 279108 w 279108"/>
              <a:gd name="connsiteY1" fmla="*/ 57960 h 577072"/>
              <a:gd name="connsiteX2" fmla="*/ 140996 w 279108"/>
              <a:gd name="connsiteY2" fmla="*/ 577072 h 577072"/>
              <a:gd name="connsiteX3" fmla="*/ 503 w 279108"/>
              <a:gd name="connsiteY3" fmla="*/ 79390 h 577072"/>
              <a:gd name="connsiteX0" fmla="*/ 503 w 279108"/>
              <a:gd name="connsiteY0" fmla="*/ 79390 h 672322"/>
              <a:gd name="connsiteX1" fmla="*/ 279108 w 279108"/>
              <a:gd name="connsiteY1" fmla="*/ 57960 h 672322"/>
              <a:gd name="connsiteX2" fmla="*/ 131471 w 279108"/>
              <a:gd name="connsiteY2" fmla="*/ 672322 h 672322"/>
              <a:gd name="connsiteX3" fmla="*/ 503 w 279108"/>
              <a:gd name="connsiteY3" fmla="*/ 79390 h 672322"/>
              <a:gd name="connsiteX0" fmla="*/ 503 w 279108"/>
              <a:gd name="connsiteY0" fmla="*/ 79390 h 672322"/>
              <a:gd name="connsiteX1" fmla="*/ 279108 w 279108"/>
              <a:gd name="connsiteY1" fmla="*/ 57960 h 672322"/>
              <a:gd name="connsiteX2" fmla="*/ 131471 w 279108"/>
              <a:gd name="connsiteY2" fmla="*/ 672322 h 672322"/>
              <a:gd name="connsiteX3" fmla="*/ 503 w 279108"/>
              <a:gd name="connsiteY3" fmla="*/ 79390 h 672322"/>
              <a:gd name="connsiteX0" fmla="*/ 503 w 279108"/>
              <a:gd name="connsiteY0" fmla="*/ 79390 h 672322"/>
              <a:gd name="connsiteX1" fmla="*/ 279108 w 279108"/>
              <a:gd name="connsiteY1" fmla="*/ 57960 h 672322"/>
              <a:gd name="connsiteX2" fmla="*/ 131471 w 279108"/>
              <a:gd name="connsiteY2" fmla="*/ 672322 h 672322"/>
              <a:gd name="connsiteX3" fmla="*/ 503 w 279108"/>
              <a:gd name="connsiteY3" fmla="*/ 79390 h 672322"/>
              <a:gd name="connsiteX0" fmla="*/ 503 w 279108"/>
              <a:gd name="connsiteY0" fmla="*/ 79390 h 672322"/>
              <a:gd name="connsiteX1" fmla="*/ 279108 w 279108"/>
              <a:gd name="connsiteY1" fmla="*/ 57960 h 672322"/>
              <a:gd name="connsiteX2" fmla="*/ 131471 w 279108"/>
              <a:gd name="connsiteY2" fmla="*/ 672322 h 672322"/>
              <a:gd name="connsiteX3" fmla="*/ 503 w 279108"/>
              <a:gd name="connsiteY3" fmla="*/ 79390 h 672322"/>
              <a:gd name="connsiteX0" fmla="*/ 503 w 279108"/>
              <a:gd name="connsiteY0" fmla="*/ 79390 h 672322"/>
              <a:gd name="connsiteX1" fmla="*/ 279108 w 279108"/>
              <a:gd name="connsiteY1" fmla="*/ 57960 h 672322"/>
              <a:gd name="connsiteX2" fmla="*/ 131471 w 279108"/>
              <a:gd name="connsiteY2" fmla="*/ 672322 h 672322"/>
              <a:gd name="connsiteX3" fmla="*/ 503 w 279108"/>
              <a:gd name="connsiteY3" fmla="*/ 79390 h 672322"/>
              <a:gd name="connsiteX0" fmla="*/ 503 w 279108"/>
              <a:gd name="connsiteY0" fmla="*/ 79390 h 672322"/>
              <a:gd name="connsiteX1" fmla="*/ 279108 w 279108"/>
              <a:gd name="connsiteY1" fmla="*/ 57960 h 672322"/>
              <a:gd name="connsiteX2" fmla="*/ 131471 w 279108"/>
              <a:gd name="connsiteY2" fmla="*/ 672322 h 672322"/>
              <a:gd name="connsiteX3" fmla="*/ 503 w 279108"/>
              <a:gd name="connsiteY3" fmla="*/ 79390 h 672322"/>
              <a:gd name="connsiteX0" fmla="*/ 503 w 279108"/>
              <a:gd name="connsiteY0" fmla="*/ 79390 h 672322"/>
              <a:gd name="connsiteX1" fmla="*/ 279108 w 279108"/>
              <a:gd name="connsiteY1" fmla="*/ 57960 h 672322"/>
              <a:gd name="connsiteX2" fmla="*/ 131471 w 279108"/>
              <a:gd name="connsiteY2" fmla="*/ 672322 h 672322"/>
              <a:gd name="connsiteX3" fmla="*/ 503 w 279108"/>
              <a:gd name="connsiteY3" fmla="*/ 79390 h 672322"/>
              <a:gd name="connsiteX0" fmla="*/ 503 w 279108"/>
              <a:gd name="connsiteY0" fmla="*/ 79390 h 691372"/>
              <a:gd name="connsiteX1" fmla="*/ 279108 w 279108"/>
              <a:gd name="connsiteY1" fmla="*/ 57960 h 691372"/>
              <a:gd name="connsiteX2" fmla="*/ 129090 w 279108"/>
              <a:gd name="connsiteY2" fmla="*/ 691372 h 691372"/>
              <a:gd name="connsiteX3" fmla="*/ 503 w 279108"/>
              <a:gd name="connsiteY3" fmla="*/ 79390 h 691372"/>
              <a:gd name="connsiteX0" fmla="*/ 503 w 279108"/>
              <a:gd name="connsiteY0" fmla="*/ 79390 h 691372"/>
              <a:gd name="connsiteX1" fmla="*/ 279108 w 279108"/>
              <a:gd name="connsiteY1" fmla="*/ 57960 h 691372"/>
              <a:gd name="connsiteX2" fmla="*/ 129090 w 279108"/>
              <a:gd name="connsiteY2" fmla="*/ 691372 h 691372"/>
              <a:gd name="connsiteX3" fmla="*/ 503 w 279108"/>
              <a:gd name="connsiteY3" fmla="*/ 79390 h 691372"/>
              <a:gd name="connsiteX0" fmla="*/ 503 w 279108"/>
              <a:gd name="connsiteY0" fmla="*/ 79390 h 691372"/>
              <a:gd name="connsiteX1" fmla="*/ 279108 w 279108"/>
              <a:gd name="connsiteY1" fmla="*/ 57960 h 691372"/>
              <a:gd name="connsiteX2" fmla="*/ 129090 w 279108"/>
              <a:gd name="connsiteY2" fmla="*/ 691372 h 691372"/>
              <a:gd name="connsiteX3" fmla="*/ 503 w 279108"/>
              <a:gd name="connsiteY3" fmla="*/ 79390 h 691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08" h="691372">
                <a:moveTo>
                  <a:pt x="503" y="79390"/>
                </a:moveTo>
                <a:cubicBezTo>
                  <a:pt x="-11404" y="5572"/>
                  <a:pt x="191003" y="-44435"/>
                  <a:pt x="279108" y="57960"/>
                </a:cubicBezTo>
                <a:cubicBezTo>
                  <a:pt x="254502" y="347679"/>
                  <a:pt x="165602" y="635016"/>
                  <a:pt x="129090" y="691372"/>
                </a:cubicBezTo>
                <a:cubicBezTo>
                  <a:pt x="125121" y="632634"/>
                  <a:pt x="30666" y="511984"/>
                  <a:pt x="503" y="793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5807DC-0714-DC4D-6EFF-3FEB2739B190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CBFCFD-3097-9978-BC90-D44E6B7C6561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خزانة ملابسي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102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D773BED8-7D75-123C-E371-C647FABDBA23}"/>
              </a:ext>
            </a:extLst>
          </p:cNvPr>
          <p:cNvGrpSpPr/>
          <p:nvPr/>
        </p:nvGrpSpPr>
        <p:grpSpPr>
          <a:xfrm>
            <a:off x="644077" y="1663684"/>
            <a:ext cx="5049117" cy="5991514"/>
            <a:chOff x="3024412" y="1129028"/>
            <a:chExt cx="3908770" cy="4638327"/>
          </a:xfrm>
          <a:solidFill>
            <a:schemeClr val="bg1"/>
          </a:solidFill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46BC528-4873-38E4-3C18-51310C115B0D}"/>
                </a:ext>
              </a:extLst>
            </p:cNvPr>
            <p:cNvGrpSpPr/>
            <p:nvPr/>
          </p:nvGrpSpPr>
          <p:grpSpPr>
            <a:xfrm>
              <a:off x="3969776" y="1129028"/>
              <a:ext cx="2038350" cy="4638327"/>
              <a:chOff x="3969776" y="1129028"/>
              <a:chExt cx="2038350" cy="4638327"/>
            </a:xfrm>
            <a:grpFill/>
          </p:grpSpPr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BF2E0C72-1670-64A8-C772-7633277D7C01}"/>
                  </a:ext>
                </a:extLst>
              </p:cNvPr>
              <p:cNvSpPr/>
              <p:nvPr/>
            </p:nvSpPr>
            <p:spPr>
              <a:xfrm>
                <a:off x="4187826" y="3466554"/>
                <a:ext cx="1587499" cy="2300801"/>
              </a:xfrm>
              <a:custGeom>
                <a:avLst/>
                <a:gdLst>
                  <a:gd name="connsiteX0" fmla="*/ 0 w 1074057"/>
                  <a:gd name="connsiteY0" fmla="*/ 0 h 1556657"/>
                  <a:gd name="connsiteX1" fmla="*/ 1074057 w 1074057"/>
                  <a:gd name="connsiteY1" fmla="*/ 0 h 1556657"/>
                  <a:gd name="connsiteX2" fmla="*/ 1074057 w 1074057"/>
                  <a:gd name="connsiteY2" fmla="*/ 1556657 h 1556657"/>
                  <a:gd name="connsiteX3" fmla="*/ 624116 w 1074057"/>
                  <a:gd name="connsiteY3" fmla="*/ 1556657 h 1556657"/>
                  <a:gd name="connsiteX4" fmla="*/ 624116 w 1074057"/>
                  <a:gd name="connsiteY4" fmla="*/ 250371 h 1556657"/>
                  <a:gd name="connsiteX5" fmla="*/ 433162 w 1074057"/>
                  <a:gd name="connsiteY5" fmla="*/ 250371 h 1556657"/>
                  <a:gd name="connsiteX6" fmla="*/ 433162 w 1074057"/>
                  <a:gd name="connsiteY6" fmla="*/ 1556657 h 1556657"/>
                  <a:gd name="connsiteX7" fmla="*/ 0 w 1074057"/>
                  <a:gd name="connsiteY7" fmla="*/ 1556657 h 1556657"/>
                  <a:gd name="connsiteX8" fmla="*/ 0 w 1074057"/>
                  <a:gd name="connsiteY8" fmla="*/ 0 h 1556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74057" h="1556657">
                    <a:moveTo>
                      <a:pt x="0" y="0"/>
                    </a:moveTo>
                    <a:lnTo>
                      <a:pt x="1074057" y="0"/>
                    </a:lnTo>
                    <a:lnTo>
                      <a:pt x="1074057" y="1556657"/>
                    </a:lnTo>
                    <a:lnTo>
                      <a:pt x="624116" y="1556657"/>
                    </a:lnTo>
                    <a:lnTo>
                      <a:pt x="624116" y="250371"/>
                    </a:lnTo>
                    <a:lnTo>
                      <a:pt x="433162" y="250371"/>
                    </a:lnTo>
                    <a:lnTo>
                      <a:pt x="433162" y="1556657"/>
                    </a:lnTo>
                    <a:lnTo>
                      <a:pt x="0" y="155665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2">
                <a:extLst>
                  <a:ext uri="{FF2B5EF4-FFF2-40B4-BE49-F238E27FC236}">
                    <a16:creationId xmlns:a16="http://schemas.microsoft.com/office/drawing/2014/main" id="{813A77C2-F1B7-8F99-8910-E314252D6CA9}"/>
                  </a:ext>
                </a:extLst>
              </p:cNvPr>
              <p:cNvSpPr/>
              <p:nvPr/>
            </p:nvSpPr>
            <p:spPr>
              <a:xfrm>
                <a:off x="3969776" y="1129028"/>
                <a:ext cx="2038350" cy="2756130"/>
              </a:xfrm>
              <a:custGeom>
                <a:avLst/>
                <a:gdLst>
                  <a:gd name="connsiteX0" fmla="*/ 0 w 2038350"/>
                  <a:gd name="connsiteY0" fmla="*/ 0 h 2295525"/>
                  <a:gd name="connsiteX1" fmla="*/ 2038350 w 2038350"/>
                  <a:gd name="connsiteY1" fmla="*/ 0 h 2295525"/>
                  <a:gd name="connsiteX2" fmla="*/ 2038350 w 2038350"/>
                  <a:gd name="connsiteY2" fmla="*/ 2295525 h 2295525"/>
                  <a:gd name="connsiteX3" fmla="*/ 0 w 2038350"/>
                  <a:gd name="connsiteY3" fmla="*/ 2295525 h 2295525"/>
                  <a:gd name="connsiteX4" fmla="*/ 0 w 2038350"/>
                  <a:gd name="connsiteY4" fmla="*/ 0 h 2295525"/>
                  <a:gd name="connsiteX0" fmla="*/ 23812 w 2038350"/>
                  <a:gd name="connsiteY0" fmla="*/ 209550 h 2295525"/>
                  <a:gd name="connsiteX1" fmla="*/ 2038350 w 2038350"/>
                  <a:gd name="connsiteY1" fmla="*/ 0 h 2295525"/>
                  <a:gd name="connsiteX2" fmla="*/ 2038350 w 2038350"/>
                  <a:gd name="connsiteY2" fmla="*/ 2295525 h 2295525"/>
                  <a:gd name="connsiteX3" fmla="*/ 0 w 2038350"/>
                  <a:gd name="connsiteY3" fmla="*/ 2295525 h 2295525"/>
                  <a:gd name="connsiteX4" fmla="*/ 23812 w 2038350"/>
                  <a:gd name="connsiteY4" fmla="*/ 209550 h 2295525"/>
                  <a:gd name="connsiteX0" fmla="*/ 23812 w 2038350"/>
                  <a:gd name="connsiteY0" fmla="*/ 14288 h 2100263"/>
                  <a:gd name="connsiteX1" fmla="*/ 1985962 w 2038350"/>
                  <a:gd name="connsiteY1" fmla="*/ 0 h 2100263"/>
                  <a:gd name="connsiteX2" fmla="*/ 2038350 w 2038350"/>
                  <a:gd name="connsiteY2" fmla="*/ 2100263 h 2100263"/>
                  <a:gd name="connsiteX3" fmla="*/ 0 w 2038350"/>
                  <a:gd name="connsiteY3" fmla="*/ 2100263 h 2100263"/>
                  <a:gd name="connsiteX4" fmla="*/ 23812 w 2038350"/>
                  <a:gd name="connsiteY4" fmla="*/ 14288 h 2100263"/>
                  <a:gd name="connsiteX0" fmla="*/ 23812 w 2038350"/>
                  <a:gd name="connsiteY0" fmla="*/ 360913 h 2446888"/>
                  <a:gd name="connsiteX1" fmla="*/ 1985962 w 2038350"/>
                  <a:gd name="connsiteY1" fmla="*/ 346625 h 2446888"/>
                  <a:gd name="connsiteX2" fmla="*/ 2038350 w 2038350"/>
                  <a:gd name="connsiteY2" fmla="*/ 2446888 h 2446888"/>
                  <a:gd name="connsiteX3" fmla="*/ 0 w 2038350"/>
                  <a:gd name="connsiteY3" fmla="*/ 2446888 h 2446888"/>
                  <a:gd name="connsiteX4" fmla="*/ 23812 w 2038350"/>
                  <a:gd name="connsiteY4" fmla="*/ 360913 h 2446888"/>
                  <a:gd name="connsiteX0" fmla="*/ 23812 w 2038350"/>
                  <a:gd name="connsiteY0" fmla="*/ 456050 h 2542025"/>
                  <a:gd name="connsiteX1" fmla="*/ 1985962 w 2038350"/>
                  <a:gd name="connsiteY1" fmla="*/ 441762 h 2542025"/>
                  <a:gd name="connsiteX2" fmla="*/ 2038350 w 2038350"/>
                  <a:gd name="connsiteY2" fmla="*/ 2542025 h 2542025"/>
                  <a:gd name="connsiteX3" fmla="*/ 0 w 2038350"/>
                  <a:gd name="connsiteY3" fmla="*/ 2542025 h 2542025"/>
                  <a:gd name="connsiteX4" fmla="*/ 23812 w 2038350"/>
                  <a:gd name="connsiteY4" fmla="*/ 456050 h 2542025"/>
                  <a:gd name="connsiteX0" fmla="*/ 23812 w 2038350"/>
                  <a:gd name="connsiteY0" fmla="*/ 458918 h 2544893"/>
                  <a:gd name="connsiteX1" fmla="*/ 1985962 w 2038350"/>
                  <a:gd name="connsiteY1" fmla="*/ 444630 h 2544893"/>
                  <a:gd name="connsiteX2" fmla="*/ 2038350 w 2038350"/>
                  <a:gd name="connsiteY2" fmla="*/ 2544893 h 2544893"/>
                  <a:gd name="connsiteX3" fmla="*/ 0 w 2038350"/>
                  <a:gd name="connsiteY3" fmla="*/ 2544893 h 2544893"/>
                  <a:gd name="connsiteX4" fmla="*/ 23812 w 2038350"/>
                  <a:gd name="connsiteY4" fmla="*/ 458918 h 2544893"/>
                  <a:gd name="connsiteX0" fmla="*/ 23812 w 2038350"/>
                  <a:gd name="connsiteY0" fmla="*/ 458918 h 2717048"/>
                  <a:gd name="connsiteX1" fmla="*/ 1985962 w 2038350"/>
                  <a:gd name="connsiteY1" fmla="*/ 444630 h 2717048"/>
                  <a:gd name="connsiteX2" fmla="*/ 2038350 w 2038350"/>
                  <a:gd name="connsiteY2" fmla="*/ 2544893 h 2717048"/>
                  <a:gd name="connsiteX3" fmla="*/ 0 w 2038350"/>
                  <a:gd name="connsiteY3" fmla="*/ 2544893 h 2717048"/>
                  <a:gd name="connsiteX4" fmla="*/ 23812 w 2038350"/>
                  <a:gd name="connsiteY4" fmla="*/ 458918 h 2717048"/>
                  <a:gd name="connsiteX0" fmla="*/ 23812 w 2038350"/>
                  <a:gd name="connsiteY0" fmla="*/ 458918 h 2756130"/>
                  <a:gd name="connsiteX1" fmla="*/ 1985962 w 2038350"/>
                  <a:gd name="connsiteY1" fmla="*/ 444630 h 2756130"/>
                  <a:gd name="connsiteX2" fmla="*/ 2038350 w 2038350"/>
                  <a:gd name="connsiteY2" fmla="*/ 2544893 h 2756130"/>
                  <a:gd name="connsiteX3" fmla="*/ 0 w 2038350"/>
                  <a:gd name="connsiteY3" fmla="*/ 2544893 h 2756130"/>
                  <a:gd name="connsiteX4" fmla="*/ 23812 w 2038350"/>
                  <a:gd name="connsiteY4" fmla="*/ 458918 h 2756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8350" h="2756130">
                    <a:moveTo>
                      <a:pt x="23812" y="458918"/>
                    </a:moveTo>
                    <a:cubicBezTo>
                      <a:pt x="334962" y="77917"/>
                      <a:pt x="1317625" y="-341182"/>
                      <a:pt x="1985962" y="444630"/>
                    </a:cubicBezTo>
                    <a:lnTo>
                      <a:pt x="2038350" y="2544893"/>
                    </a:lnTo>
                    <a:cubicBezTo>
                      <a:pt x="1619250" y="2697293"/>
                      <a:pt x="908050" y="2932243"/>
                      <a:pt x="0" y="2544893"/>
                    </a:cubicBezTo>
                    <a:lnTo>
                      <a:pt x="23812" y="458918"/>
                    </a:lnTo>
                    <a:close/>
                  </a:path>
                </a:pathLst>
              </a:custGeom>
              <a:grpFill/>
              <a:ln w="5715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9" name="Rectangle 3">
              <a:extLst>
                <a:ext uri="{FF2B5EF4-FFF2-40B4-BE49-F238E27FC236}">
                  <a16:creationId xmlns:a16="http://schemas.microsoft.com/office/drawing/2014/main" id="{9279CEF1-54A6-7E13-A9EC-9C3A667A05AE}"/>
                </a:ext>
              </a:extLst>
            </p:cNvPr>
            <p:cNvSpPr/>
            <p:nvPr/>
          </p:nvSpPr>
          <p:spPr>
            <a:xfrm>
              <a:off x="4318501" y="1200489"/>
              <a:ext cx="621695" cy="659678"/>
            </a:xfrm>
            <a:custGeom>
              <a:avLst/>
              <a:gdLst>
                <a:gd name="connsiteX0" fmla="*/ 0 w 250924"/>
                <a:gd name="connsiteY0" fmla="*/ 0 h 394052"/>
                <a:gd name="connsiteX1" fmla="*/ 250924 w 250924"/>
                <a:gd name="connsiteY1" fmla="*/ 0 h 394052"/>
                <a:gd name="connsiteX2" fmla="*/ 250924 w 250924"/>
                <a:gd name="connsiteY2" fmla="*/ 394052 h 394052"/>
                <a:gd name="connsiteX3" fmla="*/ 0 w 250924"/>
                <a:gd name="connsiteY3" fmla="*/ 394052 h 394052"/>
                <a:gd name="connsiteX4" fmla="*/ 0 w 250924"/>
                <a:gd name="connsiteY4" fmla="*/ 0 h 394052"/>
                <a:gd name="connsiteX0" fmla="*/ 0 w 384274"/>
                <a:gd name="connsiteY0" fmla="*/ 0 h 660752"/>
                <a:gd name="connsiteX1" fmla="*/ 250924 w 384274"/>
                <a:gd name="connsiteY1" fmla="*/ 0 h 660752"/>
                <a:gd name="connsiteX2" fmla="*/ 384274 w 384274"/>
                <a:gd name="connsiteY2" fmla="*/ 660752 h 660752"/>
                <a:gd name="connsiteX3" fmla="*/ 0 w 384274"/>
                <a:gd name="connsiteY3" fmla="*/ 394052 h 660752"/>
                <a:gd name="connsiteX4" fmla="*/ 0 w 384274"/>
                <a:gd name="connsiteY4" fmla="*/ 0 h 660752"/>
                <a:gd name="connsiteX0" fmla="*/ 0 w 562074"/>
                <a:gd name="connsiteY0" fmla="*/ 76200 h 660752"/>
                <a:gd name="connsiteX1" fmla="*/ 428724 w 562074"/>
                <a:gd name="connsiteY1" fmla="*/ 0 h 660752"/>
                <a:gd name="connsiteX2" fmla="*/ 562074 w 562074"/>
                <a:gd name="connsiteY2" fmla="*/ 660752 h 660752"/>
                <a:gd name="connsiteX3" fmla="*/ 177800 w 562074"/>
                <a:gd name="connsiteY3" fmla="*/ 394052 h 660752"/>
                <a:gd name="connsiteX4" fmla="*/ 0 w 562074"/>
                <a:gd name="connsiteY4" fmla="*/ 76200 h 660752"/>
                <a:gd name="connsiteX0" fmla="*/ 0 w 562074"/>
                <a:gd name="connsiteY0" fmla="*/ 120650 h 705202"/>
                <a:gd name="connsiteX1" fmla="*/ 289024 w 562074"/>
                <a:gd name="connsiteY1" fmla="*/ 0 h 705202"/>
                <a:gd name="connsiteX2" fmla="*/ 562074 w 562074"/>
                <a:gd name="connsiteY2" fmla="*/ 705202 h 705202"/>
                <a:gd name="connsiteX3" fmla="*/ 177800 w 562074"/>
                <a:gd name="connsiteY3" fmla="*/ 438502 h 705202"/>
                <a:gd name="connsiteX4" fmla="*/ 0 w 562074"/>
                <a:gd name="connsiteY4" fmla="*/ 120650 h 705202"/>
                <a:gd name="connsiteX0" fmla="*/ 0 w 562074"/>
                <a:gd name="connsiteY0" fmla="*/ 120803 h 705355"/>
                <a:gd name="connsiteX1" fmla="*/ 289024 w 562074"/>
                <a:gd name="connsiteY1" fmla="*/ 153 h 705355"/>
                <a:gd name="connsiteX2" fmla="*/ 562074 w 562074"/>
                <a:gd name="connsiteY2" fmla="*/ 705355 h 705355"/>
                <a:gd name="connsiteX3" fmla="*/ 177800 w 562074"/>
                <a:gd name="connsiteY3" fmla="*/ 438655 h 705355"/>
                <a:gd name="connsiteX4" fmla="*/ 0 w 562074"/>
                <a:gd name="connsiteY4" fmla="*/ 120803 h 705355"/>
                <a:gd name="connsiteX0" fmla="*/ 0 w 562074"/>
                <a:gd name="connsiteY0" fmla="*/ 120803 h 705355"/>
                <a:gd name="connsiteX1" fmla="*/ 289024 w 562074"/>
                <a:gd name="connsiteY1" fmla="*/ 153 h 705355"/>
                <a:gd name="connsiteX2" fmla="*/ 562074 w 562074"/>
                <a:gd name="connsiteY2" fmla="*/ 705355 h 705355"/>
                <a:gd name="connsiteX3" fmla="*/ 177800 w 562074"/>
                <a:gd name="connsiteY3" fmla="*/ 438655 h 705355"/>
                <a:gd name="connsiteX4" fmla="*/ 0 w 562074"/>
                <a:gd name="connsiteY4" fmla="*/ 120803 h 705355"/>
                <a:gd name="connsiteX0" fmla="*/ 0 w 562074"/>
                <a:gd name="connsiteY0" fmla="*/ 120803 h 705355"/>
                <a:gd name="connsiteX1" fmla="*/ 289024 w 562074"/>
                <a:gd name="connsiteY1" fmla="*/ 153 h 705355"/>
                <a:gd name="connsiteX2" fmla="*/ 562074 w 562074"/>
                <a:gd name="connsiteY2" fmla="*/ 705355 h 705355"/>
                <a:gd name="connsiteX3" fmla="*/ 0 w 562074"/>
                <a:gd name="connsiteY3" fmla="*/ 120803 h 705355"/>
                <a:gd name="connsiteX0" fmla="*/ 0 w 562074"/>
                <a:gd name="connsiteY0" fmla="*/ 120803 h 705355"/>
                <a:gd name="connsiteX1" fmla="*/ 289024 w 562074"/>
                <a:gd name="connsiteY1" fmla="*/ 153 h 705355"/>
                <a:gd name="connsiteX2" fmla="*/ 562074 w 562074"/>
                <a:gd name="connsiteY2" fmla="*/ 705355 h 705355"/>
                <a:gd name="connsiteX3" fmla="*/ 0 w 562074"/>
                <a:gd name="connsiteY3" fmla="*/ 120803 h 705355"/>
                <a:gd name="connsiteX0" fmla="*/ 273050 w 273050"/>
                <a:gd name="connsiteY0" fmla="*/ 705202 h 705202"/>
                <a:gd name="connsiteX1" fmla="*/ 0 w 273050"/>
                <a:gd name="connsiteY1" fmla="*/ 0 h 705202"/>
                <a:gd name="connsiteX2" fmla="*/ 273050 w 273050"/>
                <a:gd name="connsiteY2" fmla="*/ 705202 h 705202"/>
                <a:gd name="connsiteX0" fmla="*/ 550540 w 550540"/>
                <a:gd name="connsiteY0" fmla="*/ 705202 h 705202"/>
                <a:gd name="connsiteX1" fmla="*/ 277490 w 550540"/>
                <a:gd name="connsiteY1" fmla="*/ 0 h 705202"/>
                <a:gd name="connsiteX2" fmla="*/ 550540 w 550540"/>
                <a:gd name="connsiteY2" fmla="*/ 705202 h 705202"/>
                <a:gd name="connsiteX0" fmla="*/ 550540 w 550540"/>
                <a:gd name="connsiteY0" fmla="*/ 705202 h 705202"/>
                <a:gd name="connsiteX1" fmla="*/ 277490 w 550540"/>
                <a:gd name="connsiteY1" fmla="*/ 0 h 705202"/>
                <a:gd name="connsiteX2" fmla="*/ 550540 w 550540"/>
                <a:gd name="connsiteY2" fmla="*/ 705202 h 705202"/>
                <a:gd name="connsiteX0" fmla="*/ 590253 w 590253"/>
                <a:gd name="connsiteY0" fmla="*/ 705202 h 705202"/>
                <a:gd name="connsiteX1" fmla="*/ 317203 w 590253"/>
                <a:gd name="connsiteY1" fmla="*/ 0 h 705202"/>
                <a:gd name="connsiteX2" fmla="*/ 590253 w 590253"/>
                <a:gd name="connsiteY2" fmla="*/ 705202 h 705202"/>
                <a:gd name="connsiteX0" fmla="*/ 609608 w 609608"/>
                <a:gd name="connsiteY0" fmla="*/ 692502 h 692502"/>
                <a:gd name="connsiteX1" fmla="*/ 311158 w 609608"/>
                <a:gd name="connsiteY1" fmla="*/ 0 h 692502"/>
                <a:gd name="connsiteX2" fmla="*/ 609608 w 609608"/>
                <a:gd name="connsiteY2" fmla="*/ 692502 h 69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608" h="692502">
                  <a:moveTo>
                    <a:pt x="609608" y="692502"/>
                  </a:moveTo>
                  <a:cubicBezTo>
                    <a:pt x="309041" y="660635"/>
                    <a:pt x="-410625" y="95367"/>
                    <a:pt x="311158" y="0"/>
                  </a:cubicBezTo>
                  <a:cubicBezTo>
                    <a:pt x="402175" y="235067"/>
                    <a:pt x="601141" y="520935"/>
                    <a:pt x="609608" y="692502"/>
                  </a:cubicBezTo>
                  <a:close/>
                </a:path>
              </a:pathLst>
            </a:cu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0D5339C-2853-9C05-38F1-284AD6D0CBA4}"/>
                </a:ext>
              </a:extLst>
            </p:cNvPr>
            <p:cNvSpPr/>
            <p:nvPr/>
          </p:nvSpPr>
          <p:spPr>
            <a:xfrm>
              <a:off x="4926658" y="2592533"/>
              <a:ext cx="83887" cy="83887"/>
            </a:xfrm>
            <a:prstGeom prst="ellips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33D179E-9206-D77C-943A-DD0666DD9989}"/>
                </a:ext>
              </a:extLst>
            </p:cNvPr>
            <p:cNvSpPr/>
            <p:nvPr/>
          </p:nvSpPr>
          <p:spPr>
            <a:xfrm>
              <a:off x="3971924" y="3309395"/>
              <a:ext cx="1001295" cy="334284"/>
            </a:xfrm>
            <a:custGeom>
              <a:avLst/>
              <a:gdLst>
                <a:gd name="connsiteX0" fmla="*/ 0 w 876300"/>
                <a:gd name="connsiteY0" fmla="*/ 0 h 314325"/>
                <a:gd name="connsiteX1" fmla="*/ 876300 w 876300"/>
                <a:gd name="connsiteY1" fmla="*/ 314325 h 314325"/>
                <a:gd name="connsiteX2" fmla="*/ 876300 w 876300"/>
                <a:gd name="connsiteY2" fmla="*/ 314325 h 314325"/>
                <a:gd name="connsiteX0" fmla="*/ 0 w 876300"/>
                <a:gd name="connsiteY0" fmla="*/ 0 h 314325"/>
                <a:gd name="connsiteX1" fmla="*/ 876300 w 876300"/>
                <a:gd name="connsiteY1" fmla="*/ 314325 h 314325"/>
                <a:gd name="connsiteX2" fmla="*/ 876300 w 876300"/>
                <a:gd name="connsiteY2" fmla="*/ 314325 h 314325"/>
                <a:gd name="connsiteX0" fmla="*/ 0 w 876300"/>
                <a:gd name="connsiteY0" fmla="*/ 0 h 399873"/>
                <a:gd name="connsiteX1" fmla="*/ 876300 w 876300"/>
                <a:gd name="connsiteY1" fmla="*/ 314325 h 399873"/>
                <a:gd name="connsiteX2" fmla="*/ 876300 w 876300"/>
                <a:gd name="connsiteY2" fmla="*/ 314325 h 399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6300" h="399873">
                  <a:moveTo>
                    <a:pt x="0" y="0"/>
                  </a:moveTo>
                  <a:cubicBezTo>
                    <a:pt x="120650" y="523875"/>
                    <a:pt x="688975" y="419100"/>
                    <a:pt x="876300" y="314325"/>
                  </a:cubicBezTo>
                  <a:lnTo>
                    <a:pt x="876300" y="314325"/>
                  </a:lnTo>
                </a:path>
              </a:pathLst>
            </a:cu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EC168B1-3FFF-1867-7DAD-C79BE3426799}"/>
                </a:ext>
              </a:extLst>
            </p:cNvPr>
            <p:cNvSpPr/>
            <p:nvPr/>
          </p:nvSpPr>
          <p:spPr>
            <a:xfrm flipH="1">
              <a:off x="4973219" y="3299412"/>
              <a:ext cx="1018007" cy="334284"/>
            </a:xfrm>
            <a:custGeom>
              <a:avLst/>
              <a:gdLst>
                <a:gd name="connsiteX0" fmla="*/ 0 w 876300"/>
                <a:gd name="connsiteY0" fmla="*/ 0 h 314325"/>
                <a:gd name="connsiteX1" fmla="*/ 876300 w 876300"/>
                <a:gd name="connsiteY1" fmla="*/ 314325 h 314325"/>
                <a:gd name="connsiteX2" fmla="*/ 876300 w 876300"/>
                <a:gd name="connsiteY2" fmla="*/ 314325 h 314325"/>
                <a:gd name="connsiteX0" fmla="*/ 0 w 876300"/>
                <a:gd name="connsiteY0" fmla="*/ 0 h 314325"/>
                <a:gd name="connsiteX1" fmla="*/ 876300 w 876300"/>
                <a:gd name="connsiteY1" fmla="*/ 314325 h 314325"/>
                <a:gd name="connsiteX2" fmla="*/ 876300 w 876300"/>
                <a:gd name="connsiteY2" fmla="*/ 314325 h 314325"/>
                <a:gd name="connsiteX0" fmla="*/ 0 w 876300"/>
                <a:gd name="connsiteY0" fmla="*/ 0 h 399873"/>
                <a:gd name="connsiteX1" fmla="*/ 876300 w 876300"/>
                <a:gd name="connsiteY1" fmla="*/ 314325 h 399873"/>
                <a:gd name="connsiteX2" fmla="*/ 876300 w 876300"/>
                <a:gd name="connsiteY2" fmla="*/ 314325 h 399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6300" h="399873">
                  <a:moveTo>
                    <a:pt x="0" y="0"/>
                  </a:moveTo>
                  <a:cubicBezTo>
                    <a:pt x="120650" y="523875"/>
                    <a:pt x="688975" y="419100"/>
                    <a:pt x="876300" y="314325"/>
                  </a:cubicBezTo>
                  <a:lnTo>
                    <a:pt x="876300" y="314325"/>
                  </a:lnTo>
                </a:path>
              </a:pathLst>
            </a:cu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1799127-6365-DAFC-40C0-85191D515B4C}"/>
                </a:ext>
              </a:extLst>
            </p:cNvPr>
            <p:cNvGrpSpPr/>
            <p:nvPr/>
          </p:nvGrpSpPr>
          <p:grpSpPr>
            <a:xfrm>
              <a:off x="4141512" y="2306137"/>
              <a:ext cx="567767" cy="650661"/>
              <a:chOff x="4037393" y="2372456"/>
              <a:chExt cx="609609" cy="698613"/>
            </a:xfrm>
            <a:grpFill/>
          </p:grpSpPr>
          <p:sp>
            <p:nvSpPr>
              <p:cNvPr id="90" name="Rectangle: Top Corners Rounded 89">
                <a:extLst>
                  <a:ext uri="{FF2B5EF4-FFF2-40B4-BE49-F238E27FC236}">
                    <a16:creationId xmlns:a16="http://schemas.microsoft.com/office/drawing/2014/main" id="{B9DFE309-B75C-BF63-ABEC-B31D4DEC856E}"/>
                  </a:ext>
                </a:extLst>
              </p:cNvPr>
              <p:cNvSpPr/>
              <p:nvPr/>
            </p:nvSpPr>
            <p:spPr>
              <a:xfrm rot="10800000">
                <a:off x="4037394" y="2372456"/>
                <a:ext cx="609608" cy="692502"/>
              </a:xfrm>
              <a:prstGeom prst="round2SameRect">
                <a:avLst>
                  <a:gd name="adj1" fmla="val 44785"/>
                  <a:gd name="adj2" fmla="val 0"/>
                </a:avLst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: Top Corners Rounded 90">
                <a:extLst>
                  <a:ext uri="{FF2B5EF4-FFF2-40B4-BE49-F238E27FC236}">
                    <a16:creationId xmlns:a16="http://schemas.microsoft.com/office/drawing/2014/main" id="{78BE1C32-87B1-2DB0-AFB3-38CCED69870F}"/>
                  </a:ext>
                </a:extLst>
              </p:cNvPr>
              <p:cNvSpPr/>
              <p:nvPr/>
            </p:nvSpPr>
            <p:spPr>
              <a:xfrm rot="10800000">
                <a:off x="4037393" y="2452642"/>
                <a:ext cx="608186" cy="618427"/>
              </a:xfrm>
              <a:prstGeom prst="round2SameRect">
                <a:avLst>
                  <a:gd name="adj1" fmla="val 44785"/>
                  <a:gd name="adj2" fmla="val 0"/>
                </a:avLst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45146CD-A63A-94C4-F516-B5D887035AA1}"/>
                </a:ext>
              </a:extLst>
            </p:cNvPr>
            <p:cNvSpPr/>
            <p:nvPr/>
          </p:nvSpPr>
          <p:spPr>
            <a:xfrm>
              <a:off x="4904255" y="1784350"/>
              <a:ext cx="169395" cy="1924050"/>
            </a:xfrm>
            <a:custGeom>
              <a:avLst/>
              <a:gdLst>
                <a:gd name="connsiteX0" fmla="*/ 12700 w 12700"/>
                <a:gd name="connsiteY0" fmla="*/ 0 h 1873250"/>
                <a:gd name="connsiteX1" fmla="*/ 0 w 12700"/>
                <a:gd name="connsiteY1" fmla="*/ 1873250 h 1873250"/>
                <a:gd name="connsiteX2" fmla="*/ 0 w 12700"/>
                <a:gd name="connsiteY2" fmla="*/ 1873250 h 1873250"/>
                <a:gd name="connsiteX0" fmla="*/ 107304 w 107304"/>
                <a:gd name="connsiteY0" fmla="*/ 0 h 1873250"/>
                <a:gd name="connsiteX1" fmla="*/ 94604 w 107304"/>
                <a:gd name="connsiteY1" fmla="*/ 1873250 h 1873250"/>
                <a:gd name="connsiteX2" fmla="*/ 94604 w 107304"/>
                <a:gd name="connsiteY2" fmla="*/ 1873250 h 1873250"/>
                <a:gd name="connsiteX0" fmla="*/ 141904 w 141904"/>
                <a:gd name="connsiteY0" fmla="*/ 0 h 1924050"/>
                <a:gd name="connsiteX1" fmla="*/ 84754 w 141904"/>
                <a:gd name="connsiteY1" fmla="*/ 1924050 h 1924050"/>
                <a:gd name="connsiteX2" fmla="*/ 84754 w 141904"/>
                <a:gd name="connsiteY2" fmla="*/ 1924050 h 1924050"/>
                <a:gd name="connsiteX0" fmla="*/ 197606 w 197606"/>
                <a:gd name="connsiteY0" fmla="*/ 0 h 1924050"/>
                <a:gd name="connsiteX1" fmla="*/ 140456 w 197606"/>
                <a:gd name="connsiteY1" fmla="*/ 1924050 h 1924050"/>
                <a:gd name="connsiteX2" fmla="*/ 140456 w 197606"/>
                <a:gd name="connsiteY2" fmla="*/ 1924050 h 1924050"/>
                <a:gd name="connsiteX0" fmla="*/ 169395 w 169395"/>
                <a:gd name="connsiteY0" fmla="*/ 0 h 1924050"/>
                <a:gd name="connsiteX1" fmla="*/ 112245 w 169395"/>
                <a:gd name="connsiteY1" fmla="*/ 1924050 h 1924050"/>
                <a:gd name="connsiteX2" fmla="*/ 112245 w 169395"/>
                <a:gd name="connsiteY2" fmla="*/ 1924050 h 192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9395" h="1924050">
                  <a:moveTo>
                    <a:pt x="169395" y="0"/>
                  </a:moveTo>
                  <a:cubicBezTo>
                    <a:pt x="-57088" y="160867"/>
                    <a:pt x="-35922" y="1401233"/>
                    <a:pt x="112245" y="1924050"/>
                  </a:cubicBezTo>
                  <a:lnTo>
                    <a:pt x="112245" y="1924050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3">
              <a:extLst>
                <a:ext uri="{FF2B5EF4-FFF2-40B4-BE49-F238E27FC236}">
                  <a16:creationId xmlns:a16="http://schemas.microsoft.com/office/drawing/2014/main" id="{E141C7FA-4D78-7D4E-E183-B7577B0F3208}"/>
                </a:ext>
              </a:extLst>
            </p:cNvPr>
            <p:cNvSpPr/>
            <p:nvPr/>
          </p:nvSpPr>
          <p:spPr>
            <a:xfrm flipH="1">
              <a:off x="5027095" y="1167665"/>
              <a:ext cx="609608" cy="692502"/>
            </a:xfrm>
            <a:custGeom>
              <a:avLst/>
              <a:gdLst>
                <a:gd name="connsiteX0" fmla="*/ 0 w 250924"/>
                <a:gd name="connsiteY0" fmla="*/ 0 h 394052"/>
                <a:gd name="connsiteX1" fmla="*/ 250924 w 250924"/>
                <a:gd name="connsiteY1" fmla="*/ 0 h 394052"/>
                <a:gd name="connsiteX2" fmla="*/ 250924 w 250924"/>
                <a:gd name="connsiteY2" fmla="*/ 394052 h 394052"/>
                <a:gd name="connsiteX3" fmla="*/ 0 w 250924"/>
                <a:gd name="connsiteY3" fmla="*/ 394052 h 394052"/>
                <a:gd name="connsiteX4" fmla="*/ 0 w 250924"/>
                <a:gd name="connsiteY4" fmla="*/ 0 h 394052"/>
                <a:gd name="connsiteX0" fmla="*/ 0 w 384274"/>
                <a:gd name="connsiteY0" fmla="*/ 0 h 660752"/>
                <a:gd name="connsiteX1" fmla="*/ 250924 w 384274"/>
                <a:gd name="connsiteY1" fmla="*/ 0 h 660752"/>
                <a:gd name="connsiteX2" fmla="*/ 384274 w 384274"/>
                <a:gd name="connsiteY2" fmla="*/ 660752 h 660752"/>
                <a:gd name="connsiteX3" fmla="*/ 0 w 384274"/>
                <a:gd name="connsiteY3" fmla="*/ 394052 h 660752"/>
                <a:gd name="connsiteX4" fmla="*/ 0 w 384274"/>
                <a:gd name="connsiteY4" fmla="*/ 0 h 660752"/>
                <a:gd name="connsiteX0" fmla="*/ 0 w 562074"/>
                <a:gd name="connsiteY0" fmla="*/ 76200 h 660752"/>
                <a:gd name="connsiteX1" fmla="*/ 428724 w 562074"/>
                <a:gd name="connsiteY1" fmla="*/ 0 h 660752"/>
                <a:gd name="connsiteX2" fmla="*/ 562074 w 562074"/>
                <a:gd name="connsiteY2" fmla="*/ 660752 h 660752"/>
                <a:gd name="connsiteX3" fmla="*/ 177800 w 562074"/>
                <a:gd name="connsiteY3" fmla="*/ 394052 h 660752"/>
                <a:gd name="connsiteX4" fmla="*/ 0 w 562074"/>
                <a:gd name="connsiteY4" fmla="*/ 76200 h 660752"/>
                <a:gd name="connsiteX0" fmla="*/ 0 w 562074"/>
                <a:gd name="connsiteY0" fmla="*/ 120650 h 705202"/>
                <a:gd name="connsiteX1" fmla="*/ 289024 w 562074"/>
                <a:gd name="connsiteY1" fmla="*/ 0 h 705202"/>
                <a:gd name="connsiteX2" fmla="*/ 562074 w 562074"/>
                <a:gd name="connsiteY2" fmla="*/ 705202 h 705202"/>
                <a:gd name="connsiteX3" fmla="*/ 177800 w 562074"/>
                <a:gd name="connsiteY3" fmla="*/ 438502 h 705202"/>
                <a:gd name="connsiteX4" fmla="*/ 0 w 562074"/>
                <a:gd name="connsiteY4" fmla="*/ 120650 h 705202"/>
                <a:gd name="connsiteX0" fmla="*/ 0 w 562074"/>
                <a:gd name="connsiteY0" fmla="*/ 120803 h 705355"/>
                <a:gd name="connsiteX1" fmla="*/ 289024 w 562074"/>
                <a:gd name="connsiteY1" fmla="*/ 153 h 705355"/>
                <a:gd name="connsiteX2" fmla="*/ 562074 w 562074"/>
                <a:gd name="connsiteY2" fmla="*/ 705355 h 705355"/>
                <a:gd name="connsiteX3" fmla="*/ 177800 w 562074"/>
                <a:gd name="connsiteY3" fmla="*/ 438655 h 705355"/>
                <a:gd name="connsiteX4" fmla="*/ 0 w 562074"/>
                <a:gd name="connsiteY4" fmla="*/ 120803 h 705355"/>
                <a:gd name="connsiteX0" fmla="*/ 0 w 562074"/>
                <a:gd name="connsiteY0" fmla="*/ 120803 h 705355"/>
                <a:gd name="connsiteX1" fmla="*/ 289024 w 562074"/>
                <a:gd name="connsiteY1" fmla="*/ 153 h 705355"/>
                <a:gd name="connsiteX2" fmla="*/ 562074 w 562074"/>
                <a:gd name="connsiteY2" fmla="*/ 705355 h 705355"/>
                <a:gd name="connsiteX3" fmla="*/ 177800 w 562074"/>
                <a:gd name="connsiteY3" fmla="*/ 438655 h 705355"/>
                <a:gd name="connsiteX4" fmla="*/ 0 w 562074"/>
                <a:gd name="connsiteY4" fmla="*/ 120803 h 705355"/>
                <a:gd name="connsiteX0" fmla="*/ 0 w 562074"/>
                <a:gd name="connsiteY0" fmla="*/ 120803 h 705355"/>
                <a:gd name="connsiteX1" fmla="*/ 289024 w 562074"/>
                <a:gd name="connsiteY1" fmla="*/ 153 h 705355"/>
                <a:gd name="connsiteX2" fmla="*/ 562074 w 562074"/>
                <a:gd name="connsiteY2" fmla="*/ 705355 h 705355"/>
                <a:gd name="connsiteX3" fmla="*/ 0 w 562074"/>
                <a:gd name="connsiteY3" fmla="*/ 120803 h 705355"/>
                <a:gd name="connsiteX0" fmla="*/ 0 w 562074"/>
                <a:gd name="connsiteY0" fmla="*/ 120803 h 705355"/>
                <a:gd name="connsiteX1" fmla="*/ 289024 w 562074"/>
                <a:gd name="connsiteY1" fmla="*/ 153 h 705355"/>
                <a:gd name="connsiteX2" fmla="*/ 562074 w 562074"/>
                <a:gd name="connsiteY2" fmla="*/ 705355 h 705355"/>
                <a:gd name="connsiteX3" fmla="*/ 0 w 562074"/>
                <a:gd name="connsiteY3" fmla="*/ 120803 h 705355"/>
                <a:gd name="connsiteX0" fmla="*/ 273050 w 273050"/>
                <a:gd name="connsiteY0" fmla="*/ 705202 h 705202"/>
                <a:gd name="connsiteX1" fmla="*/ 0 w 273050"/>
                <a:gd name="connsiteY1" fmla="*/ 0 h 705202"/>
                <a:gd name="connsiteX2" fmla="*/ 273050 w 273050"/>
                <a:gd name="connsiteY2" fmla="*/ 705202 h 705202"/>
                <a:gd name="connsiteX0" fmla="*/ 550540 w 550540"/>
                <a:gd name="connsiteY0" fmla="*/ 705202 h 705202"/>
                <a:gd name="connsiteX1" fmla="*/ 277490 w 550540"/>
                <a:gd name="connsiteY1" fmla="*/ 0 h 705202"/>
                <a:gd name="connsiteX2" fmla="*/ 550540 w 550540"/>
                <a:gd name="connsiteY2" fmla="*/ 705202 h 705202"/>
                <a:gd name="connsiteX0" fmla="*/ 550540 w 550540"/>
                <a:gd name="connsiteY0" fmla="*/ 705202 h 705202"/>
                <a:gd name="connsiteX1" fmla="*/ 277490 w 550540"/>
                <a:gd name="connsiteY1" fmla="*/ 0 h 705202"/>
                <a:gd name="connsiteX2" fmla="*/ 550540 w 550540"/>
                <a:gd name="connsiteY2" fmla="*/ 705202 h 705202"/>
                <a:gd name="connsiteX0" fmla="*/ 590253 w 590253"/>
                <a:gd name="connsiteY0" fmla="*/ 705202 h 705202"/>
                <a:gd name="connsiteX1" fmla="*/ 317203 w 590253"/>
                <a:gd name="connsiteY1" fmla="*/ 0 h 705202"/>
                <a:gd name="connsiteX2" fmla="*/ 590253 w 590253"/>
                <a:gd name="connsiteY2" fmla="*/ 705202 h 705202"/>
                <a:gd name="connsiteX0" fmla="*/ 609608 w 609608"/>
                <a:gd name="connsiteY0" fmla="*/ 692502 h 692502"/>
                <a:gd name="connsiteX1" fmla="*/ 311158 w 609608"/>
                <a:gd name="connsiteY1" fmla="*/ 0 h 692502"/>
                <a:gd name="connsiteX2" fmla="*/ 609608 w 609608"/>
                <a:gd name="connsiteY2" fmla="*/ 692502 h 69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608" h="692502">
                  <a:moveTo>
                    <a:pt x="609608" y="692502"/>
                  </a:moveTo>
                  <a:cubicBezTo>
                    <a:pt x="309041" y="660635"/>
                    <a:pt x="-410625" y="95367"/>
                    <a:pt x="311158" y="0"/>
                  </a:cubicBezTo>
                  <a:cubicBezTo>
                    <a:pt x="402175" y="235067"/>
                    <a:pt x="601141" y="520935"/>
                    <a:pt x="609608" y="692502"/>
                  </a:cubicBezTo>
                  <a:close/>
                </a:path>
              </a:pathLst>
            </a:cu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FD7E621-6E7E-9E6E-AD08-71FDC6AB9051}"/>
                </a:ext>
              </a:extLst>
            </p:cNvPr>
            <p:cNvSpPr/>
            <p:nvPr/>
          </p:nvSpPr>
          <p:spPr>
            <a:xfrm>
              <a:off x="4947008" y="3074324"/>
              <a:ext cx="83887" cy="83887"/>
            </a:xfrm>
            <a:prstGeom prst="ellips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05F2383-30B4-9D00-87DD-20ECCF7B6620}"/>
                </a:ext>
              </a:extLst>
            </p:cNvPr>
            <p:cNvSpPr/>
            <p:nvPr/>
          </p:nvSpPr>
          <p:spPr>
            <a:xfrm>
              <a:off x="4973220" y="2094551"/>
              <a:ext cx="83887" cy="83887"/>
            </a:xfrm>
            <a:prstGeom prst="ellips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53982F9-A6F7-C604-39A3-855D5D1EA63C}"/>
                </a:ext>
              </a:extLst>
            </p:cNvPr>
            <p:cNvGrpSpPr/>
            <p:nvPr/>
          </p:nvGrpSpPr>
          <p:grpSpPr>
            <a:xfrm>
              <a:off x="5222313" y="2300446"/>
              <a:ext cx="567767" cy="650661"/>
              <a:chOff x="4037393" y="2372456"/>
              <a:chExt cx="609609" cy="698613"/>
            </a:xfrm>
            <a:grpFill/>
          </p:grpSpPr>
          <p:sp>
            <p:nvSpPr>
              <p:cNvPr id="88" name="Rectangle: Top Corners Rounded 87">
                <a:extLst>
                  <a:ext uri="{FF2B5EF4-FFF2-40B4-BE49-F238E27FC236}">
                    <a16:creationId xmlns:a16="http://schemas.microsoft.com/office/drawing/2014/main" id="{5D103217-1F6E-7DBD-A367-555099F91003}"/>
                  </a:ext>
                </a:extLst>
              </p:cNvPr>
              <p:cNvSpPr/>
              <p:nvPr/>
            </p:nvSpPr>
            <p:spPr>
              <a:xfrm rot="10800000">
                <a:off x="4037394" y="2372456"/>
                <a:ext cx="609608" cy="692502"/>
              </a:xfrm>
              <a:prstGeom prst="round2SameRect">
                <a:avLst>
                  <a:gd name="adj1" fmla="val 44785"/>
                  <a:gd name="adj2" fmla="val 0"/>
                </a:avLst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: Top Corners Rounded 88">
                <a:extLst>
                  <a:ext uri="{FF2B5EF4-FFF2-40B4-BE49-F238E27FC236}">
                    <a16:creationId xmlns:a16="http://schemas.microsoft.com/office/drawing/2014/main" id="{5BD10EAE-2A4B-6E7D-3D07-418ABD6B24ED}"/>
                  </a:ext>
                </a:extLst>
              </p:cNvPr>
              <p:cNvSpPr/>
              <p:nvPr/>
            </p:nvSpPr>
            <p:spPr>
              <a:xfrm rot="10800000">
                <a:off x="4037393" y="2458753"/>
                <a:ext cx="608186" cy="612316"/>
              </a:xfrm>
              <a:prstGeom prst="round2SameRect">
                <a:avLst>
                  <a:gd name="adj1" fmla="val 44785"/>
                  <a:gd name="adj2" fmla="val 0"/>
                </a:avLst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72C10A53-E7E4-3110-41CA-43B678D3E14F}"/>
                </a:ext>
              </a:extLst>
            </p:cNvPr>
            <p:cNvGrpSpPr/>
            <p:nvPr/>
          </p:nvGrpSpPr>
          <p:grpSpPr>
            <a:xfrm>
              <a:off x="4187826" y="5619474"/>
              <a:ext cx="1607557" cy="4999"/>
              <a:chOff x="4187826" y="5619474"/>
              <a:chExt cx="1607557" cy="4999"/>
            </a:xfrm>
            <a:grpFill/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205DB947-787A-7702-686D-E29B7A67B4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06908" y="5624473"/>
                <a:ext cx="688475" cy="0"/>
              </a:xfrm>
              <a:prstGeom prst="line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A65D805B-5691-8B6F-4081-B92ED52081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7826" y="5619474"/>
                <a:ext cx="648350" cy="0"/>
              </a:xfrm>
              <a:prstGeom prst="line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88FA4C9B-CBDD-46BE-13AC-600AC01B5E46}"/>
                </a:ext>
              </a:extLst>
            </p:cNvPr>
            <p:cNvGrpSpPr/>
            <p:nvPr/>
          </p:nvGrpSpPr>
          <p:grpSpPr>
            <a:xfrm>
              <a:off x="3024412" y="1581406"/>
              <a:ext cx="3908770" cy="1779262"/>
              <a:chOff x="3034712" y="1546044"/>
              <a:chExt cx="3908770" cy="1779262"/>
            </a:xfrm>
            <a:grpFill/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A500A17E-7D6A-109B-410C-28E8E3A10D0B}"/>
                  </a:ext>
                </a:extLst>
              </p:cNvPr>
              <p:cNvGrpSpPr/>
              <p:nvPr/>
            </p:nvGrpSpPr>
            <p:grpSpPr>
              <a:xfrm>
                <a:off x="3034712" y="1546044"/>
                <a:ext cx="3908770" cy="1779262"/>
                <a:chOff x="3034712" y="1546044"/>
                <a:chExt cx="3908770" cy="1779262"/>
              </a:xfrm>
              <a:grpFill/>
            </p:grpSpPr>
            <p:sp>
              <p:nvSpPr>
                <p:cNvPr id="84" name="Rectangle 6">
                  <a:extLst>
                    <a:ext uri="{FF2B5EF4-FFF2-40B4-BE49-F238E27FC236}">
                      <a16:creationId xmlns:a16="http://schemas.microsoft.com/office/drawing/2014/main" id="{152E031C-26AE-15EE-8861-98D8C7404D12}"/>
                    </a:ext>
                  </a:extLst>
                </p:cNvPr>
                <p:cNvSpPr/>
                <p:nvPr/>
              </p:nvSpPr>
              <p:spPr>
                <a:xfrm>
                  <a:off x="3034712" y="1548463"/>
                  <a:ext cx="1095724" cy="1776843"/>
                </a:xfrm>
                <a:custGeom>
                  <a:avLst/>
                  <a:gdLst>
                    <a:gd name="connsiteX0" fmla="*/ 0 w 209549"/>
                    <a:gd name="connsiteY0" fmla="*/ 0 h 919593"/>
                    <a:gd name="connsiteX1" fmla="*/ 209549 w 209549"/>
                    <a:gd name="connsiteY1" fmla="*/ 0 h 919593"/>
                    <a:gd name="connsiteX2" fmla="*/ 209549 w 209549"/>
                    <a:gd name="connsiteY2" fmla="*/ 919593 h 919593"/>
                    <a:gd name="connsiteX3" fmla="*/ 0 w 209549"/>
                    <a:gd name="connsiteY3" fmla="*/ 919593 h 919593"/>
                    <a:gd name="connsiteX4" fmla="*/ 0 w 209549"/>
                    <a:gd name="connsiteY4" fmla="*/ 0 h 919593"/>
                    <a:gd name="connsiteX0" fmla="*/ 381000 w 590549"/>
                    <a:gd name="connsiteY0" fmla="*/ 0 h 1719693"/>
                    <a:gd name="connsiteX1" fmla="*/ 590549 w 590549"/>
                    <a:gd name="connsiteY1" fmla="*/ 0 h 1719693"/>
                    <a:gd name="connsiteX2" fmla="*/ 590549 w 590549"/>
                    <a:gd name="connsiteY2" fmla="*/ 919593 h 1719693"/>
                    <a:gd name="connsiteX3" fmla="*/ 0 w 590549"/>
                    <a:gd name="connsiteY3" fmla="*/ 1719693 h 1719693"/>
                    <a:gd name="connsiteX4" fmla="*/ 381000 w 590549"/>
                    <a:gd name="connsiteY4" fmla="*/ 0 h 1719693"/>
                    <a:gd name="connsiteX0" fmla="*/ 0 w 1149349"/>
                    <a:gd name="connsiteY0" fmla="*/ 1276350 h 1719693"/>
                    <a:gd name="connsiteX1" fmla="*/ 1149349 w 1149349"/>
                    <a:gd name="connsiteY1" fmla="*/ 0 h 1719693"/>
                    <a:gd name="connsiteX2" fmla="*/ 1149349 w 1149349"/>
                    <a:gd name="connsiteY2" fmla="*/ 919593 h 1719693"/>
                    <a:gd name="connsiteX3" fmla="*/ 558800 w 1149349"/>
                    <a:gd name="connsiteY3" fmla="*/ 1719693 h 1719693"/>
                    <a:gd name="connsiteX4" fmla="*/ 0 w 1149349"/>
                    <a:gd name="connsiteY4" fmla="*/ 1276350 h 1719693"/>
                    <a:gd name="connsiteX0" fmla="*/ 0 w 1149349"/>
                    <a:gd name="connsiteY0" fmla="*/ 1333500 h 1776843"/>
                    <a:gd name="connsiteX1" fmla="*/ 977899 w 1149349"/>
                    <a:gd name="connsiteY1" fmla="*/ 0 h 1776843"/>
                    <a:gd name="connsiteX2" fmla="*/ 1149349 w 1149349"/>
                    <a:gd name="connsiteY2" fmla="*/ 976743 h 1776843"/>
                    <a:gd name="connsiteX3" fmla="*/ 558800 w 1149349"/>
                    <a:gd name="connsiteY3" fmla="*/ 1776843 h 1776843"/>
                    <a:gd name="connsiteX4" fmla="*/ 0 w 1149349"/>
                    <a:gd name="connsiteY4" fmla="*/ 1333500 h 1776843"/>
                    <a:gd name="connsiteX0" fmla="*/ 0 w 1041399"/>
                    <a:gd name="connsiteY0" fmla="*/ 1333500 h 1776843"/>
                    <a:gd name="connsiteX1" fmla="*/ 977899 w 1041399"/>
                    <a:gd name="connsiteY1" fmla="*/ 0 h 1776843"/>
                    <a:gd name="connsiteX2" fmla="*/ 1041399 w 1041399"/>
                    <a:gd name="connsiteY2" fmla="*/ 798943 h 1776843"/>
                    <a:gd name="connsiteX3" fmla="*/ 558800 w 1041399"/>
                    <a:gd name="connsiteY3" fmla="*/ 1776843 h 1776843"/>
                    <a:gd name="connsiteX4" fmla="*/ 0 w 1041399"/>
                    <a:gd name="connsiteY4" fmla="*/ 1333500 h 1776843"/>
                    <a:gd name="connsiteX0" fmla="*/ 0 w 1041399"/>
                    <a:gd name="connsiteY0" fmla="*/ 1333500 h 1776843"/>
                    <a:gd name="connsiteX1" fmla="*/ 977899 w 1041399"/>
                    <a:gd name="connsiteY1" fmla="*/ 0 h 1776843"/>
                    <a:gd name="connsiteX2" fmla="*/ 1041399 w 1041399"/>
                    <a:gd name="connsiteY2" fmla="*/ 798943 h 1776843"/>
                    <a:gd name="connsiteX3" fmla="*/ 558800 w 1041399"/>
                    <a:gd name="connsiteY3" fmla="*/ 1776843 h 1776843"/>
                    <a:gd name="connsiteX4" fmla="*/ 0 w 1041399"/>
                    <a:gd name="connsiteY4" fmla="*/ 1333500 h 1776843"/>
                    <a:gd name="connsiteX0" fmla="*/ 0 w 1041399"/>
                    <a:gd name="connsiteY0" fmla="*/ 1333500 h 1776843"/>
                    <a:gd name="connsiteX1" fmla="*/ 977899 w 1041399"/>
                    <a:gd name="connsiteY1" fmla="*/ 0 h 1776843"/>
                    <a:gd name="connsiteX2" fmla="*/ 1041399 w 1041399"/>
                    <a:gd name="connsiteY2" fmla="*/ 798943 h 1776843"/>
                    <a:gd name="connsiteX3" fmla="*/ 558800 w 1041399"/>
                    <a:gd name="connsiteY3" fmla="*/ 1776843 h 1776843"/>
                    <a:gd name="connsiteX4" fmla="*/ 0 w 1041399"/>
                    <a:gd name="connsiteY4" fmla="*/ 1333500 h 1776843"/>
                    <a:gd name="connsiteX0" fmla="*/ 0 w 1076433"/>
                    <a:gd name="connsiteY0" fmla="*/ 1333500 h 1776843"/>
                    <a:gd name="connsiteX1" fmla="*/ 977899 w 1076433"/>
                    <a:gd name="connsiteY1" fmla="*/ 0 h 1776843"/>
                    <a:gd name="connsiteX2" fmla="*/ 1041399 w 1076433"/>
                    <a:gd name="connsiteY2" fmla="*/ 798943 h 1776843"/>
                    <a:gd name="connsiteX3" fmla="*/ 558800 w 1076433"/>
                    <a:gd name="connsiteY3" fmla="*/ 1776843 h 1776843"/>
                    <a:gd name="connsiteX4" fmla="*/ 0 w 1076433"/>
                    <a:gd name="connsiteY4" fmla="*/ 1333500 h 1776843"/>
                    <a:gd name="connsiteX0" fmla="*/ 0 w 1095724"/>
                    <a:gd name="connsiteY0" fmla="*/ 1333500 h 1776843"/>
                    <a:gd name="connsiteX1" fmla="*/ 977899 w 1095724"/>
                    <a:gd name="connsiteY1" fmla="*/ 0 h 1776843"/>
                    <a:gd name="connsiteX2" fmla="*/ 1041399 w 1095724"/>
                    <a:gd name="connsiteY2" fmla="*/ 798943 h 1776843"/>
                    <a:gd name="connsiteX3" fmla="*/ 558800 w 1095724"/>
                    <a:gd name="connsiteY3" fmla="*/ 1776843 h 1776843"/>
                    <a:gd name="connsiteX4" fmla="*/ 0 w 1095724"/>
                    <a:gd name="connsiteY4" fmla="*/ 1333500 h 1776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724" h="1776843">
                      <a:moveTo>
                        <a:pt x="0" y="1333500"/>
                      </a:moveTo>
                      <a:lnTo>
                        <a:pt x="977899" y="0"/>
                      </a:lnTo>
                      <a:cubicBezTo>
                        <a:pt x="1094316" y="164714"/>
                        <a:pt x="1140882" y="405629"/>
                        <a:pt x="1041399" y="798943"/>
                      </a:cubicBezTo>
                      <a:cubicBezTo>
                        <a:pt x="912283" y="1334460"/>
                        <a:pt x="719666" y="1450876"/>
                        <a:pt x="558800" y="1776843"/>
                      </a:cubicBezTo>
                      <a:lnTo>
                        <a:pt x="0" y="1333500"/>
                      </a:lnTo>
                      <a:close/>
                    </a:path>
                  </a:pathLst>
                </a:cu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6">
                  <a:extLst>
                    <a:ext uri="{FF2B5EF4-FFF2-40B4-BE49-F238E27FC236}">
                      <a16:creationId xmlns:a16="http://schemas.microsoft.com/office/drawing/2014/main" id="{E2B1B3CD-90D3-CF2C-BE91-13AAABE69A3A}"/>
                    </a:ext>
                  </a:extLst>
                </p:cNvPr>
                <p:cNvSpPr/>
                <p:nvPr/>
              </p:nvSpPr>
              <p:spPr>
                <a:xfrm flipH="1">
                  <a:off x="5847758" y="1546044"/>
                  <a:ext cx="1095724" cy="1776843"/>
                </a:xfrm>
                <a:custGeom>
                  <a:avLst/>
                  <a:gdLst>
                    <a:gd name="connsiteX0" fmla="*/ 0 w 209549"/>
                    <a:gd name="connsiteY0" fmla="*/ 0 h 919593"/>
                    <a:gd name="connsiteX1" fmla="*/ 209549 w 209549"/>
                    <a:gd name="connsiteY1" fmla="*/ 0 h 919593"/>
                    <a:gd name="connsiteX2" fmla="*/ 209549 w 209549"/>
                    <a:gd name="connsiteY2" fmla="*/ 919593 h 919593"/>
                    <a:gd name="connsiteX3" fmla="*/ 0 w 209549"/>
                    <a:gd name="connsiteY3" fmla="*/ 919593 h 919593"/>
                    <a:gd name="connsiteX4" fmla="*/ 0 w 209549"/>
                    <a:gd name="connsiteY4" fmla="*/ 0 h 919593"/>
                    <a:gd name="connsiteX0" fmla="*/ 381000 w 590549"/>
                    <a:gd name="connsiteY0" fmla="*/ 0 h 1719693"/>
                    <a:gd name="connsiteX1" fmla="*/ 590549 w 590549"/>
                    <a:gd name="connsiteY1" fmla="*/ 0 h 1719693"/>
                    <a:gd name="connsiteX2" fmla="*/ 590549 w 590549"/>
                    <a:gd name="connsiteY2" fmla="*/ 919593 h 1719693"/>
                    <a:gd name="connsiteX3" fmla="*/ 0 w 590549"/>
                    <a:gd name="connsiteY3" fmla="*/ 1719693 h 1719693"/>
                    <a:gd name="connsiteX4" fmla="*/ 381000 w 590549"/>
                    <a:gd name="connsiteY4" fmla="*/ 0 h 1719693"/>
                    <a:gd name="connsiteX0" fmla="*/ 0 w 1149349"/>
                    <a:gd name="connsiteY0" fmla="*/ 1276350 h 1719693"/>
                    <a:gd name="connsiteX1" fmla="*/ 1149349 w 1149349"/>
                    <a:gd name="connsiteY1" fmla="*/ 0 h 1719693"/>
                    <a:gd name="connsiteX2" fmla="*/ 1149349 w 1149349"/>
                    <a:gd name="connsiteY2" fmla="*/ 919593 h 1719693"/>
                    <a:gd name="connsiteX3" fmla="*/ 558800 w 1149349"/>
                    <a:gd name="connsiteY3" fmla="*/ 1719693 h 1719693"/>
                    <a:gd name="connsiteX4" fmla="*/ 0 w 1149349"/>
                    <a:gd name="connsiteY4" fmla="*/ 1276350 h 1719693"/>
                    <a:gd name="connsiteX0" fmla="*/ 0 w 1149349"/>
                    <a:gd name="connsiteY0" fmla="*/ 1333500 h 1776843"/>
                    <a:gd name="connsiteX1" fmla="*/ 977899 w 1149349"/>
                    <a:gd name="connsiteY1" fmla="*/ 0 h 1776843"/>
                    <a:gd name="connsiteX2" fmla="*/ 1149349 w 1149349"/>
                    <a:gd name="connsiteY2" fmla="*/ 976743 h 1776843"/>
                    <a:gd name="connsiteX3" fmla="*/ 558800 w 1149349"/>
                    <a:gd name="connsiteY3" fmla="*/ 1776843 h 1776843"/>
                    <a:gd name="connsiteX4" fmla="*/ 0 w 1149349"/>
                    <a:gd name="connsiteY4" fmla="*/ 1333500 h 1776843"/>
                    <a:gd name="connsiteX0" fmla="*/ 0 w 1041399"/>
                    <a:gd name="connsiteY0" fmla="*/ 1333500 h 1776843"/>
                    <a:gd name="connsiteX1" fmla="*/ 977899 w 1041399"/>
                    <a:gd name="connsiteY1" fmla="*/ 0 h 1776843"/>
                    <a:gd name="connsiteX2" fmla="*/ 1041399 w 1041399"/>
                    <a:gd name="connsiteY2" fmla="*/ 798943 h 1776843"/>
                    <a:gd name="connsiteX3" fmla="*/ 558800 w 1041399"/>
                    <a:gd name="connsiteY3" fmla="*/ 1776843 h 1776843"/>
                    <a:gd name="connsiteX4" fmla="*/ 0 w 1041399"/>
                    <a:gd name="connsiteY4" fmla="*/ 1333500 h 1776843"/>
                    <a:gd name="connsiteX0" fmla="*/ 0 w 1041399"/>
                    <a:gd name="connsiteY0" fmla="*/ 1333500 h 1776843"/>
                    <a:gd name="connsiteX1" fmla="*/ 977899 w 1041399"/>
                    <a:gd name="connsiteY1" fmla="*/ 0 h 1776843"/>
                    <a:gd name="connsiteX2" fmla="*/ 1041399 w 1041399"/>
                    <a:gd name="connsiteY2" fmla="*/ 798943 h 1776843"/>
                    <a:gd name="connsiteX3" fmla="*/ 558800 w 1041399"/>
                    <a:gd name="connsiteY3" fmla="*/ 1776843 h 1776843"/>
                    <a:gd name="connsiteX4" fmla="*/ 0 w 1041399"/>
                    <a:gd name="connsiteY4" fmla="*/ 1333500 h 1776843"/>
                    <a:gd name="connsiteX0" fmla="*/ 0 w 1041399"/>
                    <a:gd name="connsiteY0" fmla="*/ 1333500 h 1776843"/>
                    <a:gd name="connsiteX1" fmla="*/ 977899 w 1041399"/>
                    <a:gd name="connsiteY1" fmla="*/ 0 h 1776843"/>
                    <a:gd name="connsiteX2" fmla="*/ 1041399 w 1041399"/>
                    <a:gd name="connsiteY2" fmla="*/ 798943 h 1776843"/>
                    <a:gd name="connsiteX3" fmla="*/ 558800 w 1041399"/>
                    <a:gd name="connsiteY3" fmla="*/ 1776843 h 1776843"/>
                    <a:gd name="connsiteX4" fmla="*/ 0 w 1041399"/>
                    <a:gd name="connsiteY4" fmla="*/ 1333500 h 1776843"/>
                    <a:gd name="connsiteX0" fmla="*/ 0 w 1076433"/>
                    <a:gd name="connsiteY0" fmla="*/ 1333500 h 1776843"/>
                    <a:gd name="connsiteX1" fmla="*/ 977899 w 1076433"/>
                    <a:gd name="connsiteY1" fmla="*/ 0 h 1776843"/>
                    <a:gd name="connsiteX2" fmla="*/ 1041399 w 1076433"/>
                    <a:gd name="connsiteY2" fmla="*/ 798943 h 1776843"/>
                    <a:gd name="connsiteX3" fmla="*/ 558800 w 1076433"/>
                    <a:gd name="connsiteY3" fmla="*/ 1776843 h 1776843"/>
                    <a:gd name="connsiteX4" fmla="*/ 0 w 1076433"/>
                    <a:gd name="connsiteY4" fmla="*/ 1333500 h 1776843"/>
                    <a:gd name="connsiteX0" fmla="*/ 0 w 1095724"/>
                    <a:gd name="connsiteY0" fmla="*/ 1333500 h 1776843"/>
                    <a:gd name="connsiteX1" fmla="*/ 977899 w 1095724"/>
                    <a:gd name="connsiteY1" fmla="*/ 0 h 1776843"/>
                    <a:gd name="connsiteX2" fmla="*/ 1041399 w 1095724"/>
                    <a:gd name="connsiteY2" fmla="*/ 798943 h 1776843"/>
                    <a:gd name="connsiteX3" fmla="*/ 558800 w 1095724"/>
                    <a:gd name="connsiteY3" fmla="*/ 1776843 h 1776843"/>
                    <a:gd name="connsiteX4" fmla="*/ 0 w 1095724"/>
                    <a:gd name="connsiteY4" fmla="*/ 1333500 h 1776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724" h="1776843">
                      <a:moveTo>
                        <a:pt x="0" y="1333500"/>
                      </a:moveTo>
                      <a:lnTo>
                        <a:pt x="977899" y="0"/>
                      </a:lnTo>
                      <a:cubicBezTo>
                        <a:pt x="1094316" y="164714"/>
                        <a:pt x="1140882" y="405629"/>
                        <a:pt x="1041399" y="798943"/>
                      </a:cubicBezTo>
                      <a:cubicBezTo>
                        <a:pt x="912283" y="1334460"/>
                        <a:pt x="719666" y="1450876"/>
                        <a:pt x="558800" y="1776843"/>
                      </a:cubicBezTo>
                      <a:lnTo>
                        <a:pt x="0" y="1333500"/>
                      </a:lnTo>
                      <a:close/>
                    </a:path>
                  </a:pathLst>
                </a:cu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0ADAF027-5DA3-EA4A-A1C2-C332B9122C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8431" y="2768163"/>
                <a:ext cx="526450" cy="424342"/>
              </a:xfrm>
              <a:prstGeom prst="line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4D30460F-AC46-DF27-FEDD-82BB571A9F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40361" y="2768163"/>
                <a:ext cx="537665" cy="424342"/>
              </a:xfrm>
              <a:prstGeom prst="line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CABBC34-5C26-D9CB-0A9C-37EEBA1D10D0}"/>
                </a:ext>
              </a:extLst>
            </p:cNvPr>
            <p:cNvSpPr/>
            <p:nvPr/>
          </p:nvSpPr>
          <p:spPr>
            <a:xfrm>
              <a:off x="4937229" y="2615958"/>
              <a:ext cx="83887" cy="83887"/>
            </a:xfrm>
            <a:prstGeom prst="ellips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626859" y="828261"/>
            <a:ext cx="34315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9600" dirty="0">
                <a:latin typeface="Teaching Print Dotted" pitchFamily="50" charset="0"/>
              </a:rPr>
              <a:t>م</a:t>
            </a:r>
            <a:r>
              <a:rPr lang="ar-AE" sz="96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نامة</a:t>
            </a:r>
            <a:endParaRPr lang="en-US" sz="96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FB5DB17-7787-61A5-2D23-54D1D93D9478}"/>
              </a:ext>
            </a:extLst>
          </p:cNvPr>
          <p:cNvGrpSpPr/>
          <p:nvPr/>
        </p:nvGrpSpPr>
        <p:grpSpPr>
          <a:xfrm>
            <a:off x="7240169" y="2351866"/>
            <a:ext cx="2586001" cy="3068668"/>
            <a:chOff x="3024412" y="1129028"/>
            <a:chExt cx="3908770" cy="4638327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5311922-C116-3DE6-E491-5CBEB37359AD}"/>
                </a:ext>
              </a:extLst>
            </p:cNvPr>
            <p:cNvGrpSpPr/>
            <p:nvPr/>
          </p:nvGrpSpPr>
          <p:grpSpPr>
            <a:xfrm>
              <a:off x="3969776" y="1129028"/>
              <a:ext cx="2038350" cy="4638327"/>
              <a:chOff x="3969776" y="1129028"/>
              <a:chExt cx="2038350" cy="4638327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3F592B02-016F-4DF0-C733-15483F2036A2}"/>
                  </a:ext>
                </a:extLst>
              </p:cNvPr>
              <p:cNvSpPr/>
              <p:nvPr/>
            </p:nvSpPr>
            <p:spPr>
              <a:xfrm>
                <a:off x="4187826" y="3466554"/>
                <a:ext cx="1587499" cy="2300801"/>
              </a:xfrm>
              <a:custGeom>
                <a:avLst/>
                <a:gdLst>
                  <a:gd name="connsiteX0" fmla="*/ 0 w 1074057"/>
                  <a:gd name="connsiteY0" fmla="*/ 0 h 1556657"/>
                  <a:gd name="connsiteX1" fmla="*/ 1074057 w 1074057"/>
                  <a:gd name="connsiteY1" fmla="*/ 0 h 1556657"/>
                  <a:gd name="connsiteX2" fmla="*/ 1074057 w 1074057"/>
                  <a:gd name="connsiteY2" fmla="*/ 1556657 h 1556657"/>
                  <a:gd name="connsiteX3" fmla="*/ 624116 w 1074057"/>
                  <a:gd name="connsiteY3" fmla="*/ 1556657 h 1556657"/>
                  <a:gd name="connsiteX4" fmla="*/ 624116 w 1074057"/>
                  <a:gd name="connsiteY4" fmla="*/ 250371 h 1556657"/>
                  <a:gd name="connsiteX5" fmla="*/ 433162 w 1074057"/>
                  <a:gd name="connsiteY5" fmla="*/ 250371 h 1556657"/>
                  <a:gd name="connsiteX6" fmla="*/ 433162 w 1074057"/>
                  <a:gd name="connsiteY6" fmla="*/ 1556657 h 1556657"/>
                  <a:gd name="connsiteX7" fmla="*/ 0 w 1074057"/>
                  <a:gd name="connsiteY7" fmla="*/ 1556657 h 1556657"/>
                  <a:gd name="connsiteX8" fmla="*/ 0 w 1074057"/>
                  <a:gd name="connsiteY8" fmla="*/ 0 h 1556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74057" h="1556657">
                    <a:moveTo>
                      <a:pt x="0" y="0"/>
                    </a:moveTo>
                    <a:lnTo>
                      <a:pt x="1074057" y="0"/>
                    </a:lnTo>
                    <a:lnTo>
                      <a:pt x="1074057" y="1556657"/>
                    </a:lnTo>
                    <a:lnTo>
                      <a:pt x="624116" y="1556657"/>
                    </a:lnTo>
                    <a:lnTo>
                      <a:pt x="624116" y="250371"/>
                    </a:lnTo>
                    <a:lnTo>
                      <a:pt x="433162" y="250371"/>
                    </a:lnTo>
                    <a:lnTo>
                      <a:pt x="433162" y="1556657"/>
                    </a:lnTo>
                    <a:lnTo>
                      <a:pt x="0" y="1556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D2C4B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E22176E-0F10-5946-8D9D-3E4D4F2BFAD7}"/>
                  </a:ext>
                </a:extLst>
              </p:cNvPr>
              <p:cNvSpPr/>
              <p:nvPr/>
            </p:nvSpPr>
            <p:spPr>
              <a:xfrm>
                <a:off x="3969776" y="1129028"/>
                <a:ext cx="2038350" cy="2756130"/>
              </a:xfrm>
              <a:custGeom>
                <a:avLst/>
                <a:gdLst>
                  <a:gd name="connsiteX0" fmla="*/ 0 w 2038350"/>
                  <a:gd name="connsiteY0" fmla="*/ 0 h 2295525"/>
                  <a:gd name="connsiteX1" fmla="*/ 2038350 w 2038350"/>
                  <a:gd name="connsiteY1" fmla="*/ 0 h 2295525"/>
                  <a:gd name="connsiteX2" fmla="*/ 2038350 w 2038350"/>
                  <a:gd name="connsiteY2" fmla="*/ 2295525 h 2295525"/>
                  <a:gd name="connsiteX3" fmla="*/ 0 w 2038350"/>
                  <a:gd name="connsiteY3" fmla="*/ 2295525 h 2295525"/>
                  <a:gd name="connsiteX4" fmla="*/ 0 w 2038350"/>
                  <a:gd name="connsiteY4" fmla="*/ 0 h 2295525"/>
                  <a:gd name="connsiteX0" fmla="*/ 23812 w 2038350"/>
                  <a:gd name="connsiteY0" fmla="*/ 209550 h 2295525"/>
                  <a:gd name="connsiteX1" fmla="*/ 2038350 w 2038350"/>
                  <a:gd name="connsiteY1" fmla="*/ 0 h 2295525"/>
                  <a:gd name="connsiteX2" fmla="*/ 2038350 w 2038350"/>
                  <a:gd name="connsiteY2" fmla="*/ 2295525 h 2295525"/>
                  <a:gd name="connsiteX3" fmla="*/ 0 w 2038350"/>
                  <a:gd name="connsiteY3" fmla="*/ 2295525 h 2295525"/>
                  <a:gd name="connsiteX4" fmla="*/ 23812 w 2038350"/>
                  <a:gd name="connsiteY4" fmla="*/ 209550 h 2295525"/>
                  <a:gd name="connsiteX0" fmla="*/ 23812 w 2038350"/>
                  <a:gd name="connsiteY0" fmla="*/ 14288 h 2100263"/>
                  <a:gd name="connsiteX1" fmla="*/ 1985962 w 2038350"/>
                  <a:gd name="connsiteY1" fmla="*/ 0 h 2100263"/>
                  <a:gd name="connsiteX2" fmla="*/ 2038350 w 2038350"/>
                  <a:gd name="connsiteY2" fmla="*/ 2100263 h 2100263"/>
                  <a:gd name="connsiteX3" fmla="*/ 0 w 2038350"/>
                  <a:gd name="connsiteY3" fmla="*/ 2100263 h 2100263"/>
                  <a:gd name="connsiteX4" fmla="*/ 23812 w 2038350"/>
                  <a:gd name="connsiteY4" fmla="*/ 14288 h 2100263"/>
                  <a:gd name="connsiteX0" fmla="*/ 23812 w 2038350"/>
                  <a:gd name="connsiteY0" fmla="*/ 360913 h 2446888"/>
                  <a:gd name="connsiteX1" fmla="*/ 1985962 w 2038350"/>
                  <a:gd name="connsiteY1" fmla="*/ 346625 h 2446888"/>
                  <a:gd name="connsiteX2" fmla="*/ 2038350 w 2038350"/>
                  <a:gd name="connsiteY2" fmla="*/ 2446888 h 2446888"/>
                  <a:gd name="connsiteX3" fmla="*/ 0 w 2038350"/>
                  <a:gd name="connsiteY3" fmla="*/ 2446888 h 2446888"/>
                  <a:gd name="connsiteX4" fmla="*/ 23812 w 2038350"/>
                  <a:gd name="connsiteY4" fmla="*/ 360913 h 2446888"/>
                  <a:gd name="connsiteX0" fmla="*/ 23812 w 2038350"/>
                  <a:gd name="connsiteY0" fmla="*/ 456050 h 2542025"/>
                  <a:gd name="connsiteX1" fmla="*/ 1985962 w 2038350"/>
                  <a:gd name="connsiteY1" fmla="*/ 441762 h 2542025"/>
                  <a:gd name="connsiteX2" fmla="*/ 2038350 w 2038350"/>
                  <a:gd name="connsiteY2" fmla="*/ 2542025 h 2542025"/>
                  <a:gd name="connsiteX3" fmla="*/ 0 w 2038350"/>
                  <a:gd name="connsiteY3" fmla="*/ 2542025 h 2542025"/>
                  <a:gd name="connsiteX4" fmla="*/ 23812 w 2038350"/>
                  <a:gd name="connsiteY4" fmla="*/ 456050 h 2542025"/>
                  <a:gd name="connsiteX0" fmla="*/ 23812 w 2038350"/>
                  <a:gd name="connsiteY0" fmla="*/ 458918 h 2544893"/>
                  <a:gd name="connsiteX1" fmla="*/ 1985962 w 2038350"/>
                  <a:gd name="connsiteY1" fmla="*/ 444630 h 2544893"/>
                  <a:gd name="connsiteX2" fmla="*/ 2038350 w 2038350"/>
                  <a:gd name="connsiteY2" fmla="*/ 2544893 h 2544893"/>
                  <a:gd name="connsiteX3" fmla="*/ 0 w 2038350"/>
                  <a:gd name="connsiteY3" fmla="*/ 2544893 h 2544893"/>
                  <a:gd name="connsiteX4" fmla="*/ 23812 w 2038350"/>
                  <a:gd name="connsiteY4" fmla="*/ 458918 h 2544893"/>
                  <a:gd name="connsiteX0" fmla="*/ 23812 w 2038350"/>
                  <a:gd name="connsiteY0" fmla="*/ 458918 h 2717048"/>
                  <a:gd name="connsiteX1" fmla="*/ 1985962 w 2038350"/>
                  <a:gd name="connsiteY1" fmla="*/ 444630 h 2717048"/>
                  <a:gd name="connsiteX2" fmla="*/ 2038350 w 2038350"/>
                  <a:gd name="connsiteY2" fmla="*/ 2544893 h 2717048"/>
                  <a:gd name="connsiteX3" fmla="*/ 0 w 2038350"/>
                  <a:gd name="connsiteY3" fmla="*/ 2544893 h 2717048"/>
                  <a:gd name="connsiteX4" fmla="*/ 23812 w 2038350"/>
                  <a:gd name="connsiteY4" fmla="*/ 458918 h 2717048"/>
                  <a:gd name="connsiteX0" fmla="*/ 23812 w 2038350"/>
                  <a:gd name="connsiteY0" fmla="*/ 458918 h 2756130"/>
                  <a:gd name="connsiteX1" fmla="*/ 1985962 w 2038350"/>
                  <a:gd name="connsiteY1" fmla="*/ 444630 h 2756130"/>
                  <a:gd name="connsiteX2" fmla="*/ 2038350 w 2038350"/>
                  <a:gd name="connsiteY2" fmla="*/ 2544893 h 2756130"/>
                  <a:gd name="connsiteX3" fmla="*/ 0 w 2038350"/>
                  <a:gd name="connsiteY3" fmla="*/ 2544893 h 2756130"/>
                  <a:gd name="connsiteX4" fmla="*/ 23812 w 2038350"/>
                  <a:gd name="connsiteY4" fmla="*/ 458918 h 2756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8350" h="2756130">
                    <a:moveTo>
                      <a:pt x="23812" y="458918"/>
                    </a:moveTo>
                    <a:cubicBezTo>
                      <a:pt x="334962" y="77917"/>
                      <a:pt x="1317625" y="-341182"/>
                      <a:pt x="1985962" y="444630"/>
                    </a:cubicBezTo>
                    <a:lnTo>
                      <a:pt x="2038350" y="2544893"/>
                    </a:lnTo>
                    <a:cubicBezTo>
                      <a:pt x="1619250" y="2697293"/>
                      <a:pt x="908050" y="2932243"/>
                      <a:pt x="0" y="2544893"/>
                    </a:cubicBezTo>
                    <a:lnTo>
                      <a:pt x="23812" y="458918"/>
                    </a:lnTo>
                    <a:close/>
                  </a:path>
                </a:pathLst>
              </a:custGeom>
              <a:solidFill>
                <a:srgbClr val="1D2C4B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AC77A59-17A2-E4DE-BEF1-473427BAEC11}"/>
                </a:ext>
              </a:extLst>
            </p:cNvPr>
            <p:cNvSpPr/>
            <p:nvPr/>
          </p:nvSpPr>
          <p:spPr>
            <a:xfrm>
              <a:off x="4318501" y="1200489"/>
              <a:ext cx="621695" cy="659678"/>
            </a:xfrm>
            <a:custGeom>
              <a:avLst/>
              <a:gdLst>
                <a:gd name="connsiteX0" fmla="*/ 0 w 250924"/>
                <a:gd name="connsiteY0" fmla="*/ 0 h 394052"/>
                <a:gd name="connsiteX1" fmla="*/ 250924 w 250924"/>
                <a:gd name="connsiteY1" fmla="*/ 0 h 394052"/>
                <a:gd name="connsiteX2" fmla="*/ 250924 w 250924"/>
                <a:gd name="connsiteY2" fmla="*/ 394052 h 394052"/>
                <a:gd name="connsiteX3" fmla="*/ 0 w 250924"/>
                <a:gd name="connsiteY3" fmla="*/ 394052 h 394052"/>
                <a:gd name="connsiteX4" fmla="*/ 0 w 250924"/>
                <a:gd name="connsiteY4" fmla="*/ 0 h 394052"/>
                <a:gd name="connsiteX0" fmla="*/ 0 w 384274"/>
                <a:gd name="connsiteY0" fmla="*/ 0 h 660752"/>
                <a:gd name="connsiteX1" fmla="*/ 250924 w 384274"/>
                <a:gd name="connsiteY1" fmla="*/ 0 h 660752"/>
                <a:gd name="connsiteX2" fmla="*/ 384274 w 384274"/>
                <a:gd name="connsiteY2" fmla="*/ 660752 h 660752"/>
                <a:gd name="connsiteX3" fmla="*/ 0 w 384274"/>
                <a:gd name="connsiteY3" fmla="*/ 394052 h 660752"/>
                <a:gd name="connsiteX4" fmla="*/ 0 w 384274"/>
                <a:gd name="connsiteY4" fmla="*/ 0 h 660752"/>
                <a:gd name="connsiteX0" fmla="*/ 0 w 562074"/>
                <a:gd name="connsiteY0" fmla="*/ 76200 h 660752"/>
                <a:gd name="connsiteX1" fmla="*/ 428724 w 562074"/>
                <a:gd name="connsiteY1" fmla="*/ 0 h 660752"/>
                <a:gd name="connsiteX2" fmla="*/ 562074 w 562074"/>
                <a:gd name="connsiteY2" fmla="*/ 660752 h 660752"/>
                <a:gd name="connsiteX3" fmla="*/ 177800 w 562074"/>
                <a:gd name="connsiteY3" fmla="*/ 394052 h 660752"/>
                <a:gd name="connsiteX4" fmla="*/ 0 w 562074"/>
                <a:gd name="connsiteY4" fmla="*/ 76200 h 660752"/>
                <a:gd name="connsiteX0" fmla="*/ 0 w 562074"/>
                <a:gd name="connsiteY0" fmla="*/ 120650 h 705202"/>
                <a:gd name="connsiteX1" fmla="*/ 289024 w 562074"/>
                <a:gd name="connsiteY1" fmla="*/ 0 h 705202"/>
                <a:gd name="connsiteX2" fmla="*/ 562074 w 562074"/>
                <a:gd name="connsiteY2" fmla="*/ 705202 h 705202"/>
                <a:gd name="connsiteX3" fmla="*/ 177800 w 562074"/>
                <a:gd name="connsiteY3" fmla="*/ 438502 h 705202"/>
                <a:gd name="connsiteX4" fmla="*/ 0 w 562074"/>
                <a:gd name="connsiteY4" fmla="*/ 120650 h 705202"/>
                <a:gd name="connsiteX0" fmla="*/ 0 w 562074"/>
                <a:gd name="connsiteY0" fmla="*/ 120803 h 705355"/>
                <a:gd name="connsiteX1" fmla="*/ 289024 w 562074"/>
                <a:gd name="connsiteY1" fmla="*/ 153 h 705355"/>
                <a:gd name="connsiteX2" fmla="*/ 562074 w 562074"/>
                <a:gd name="connsiteY2" fmla="*/ 705355 h 705355"/>
                <a:gd name="connsiteX3" fmla="*/ 177800 w 562074"/>
                <a:gd name="connsiteY3" fmla="*/ 438655 h 705355"/>
                <a:gd name="connsiteX4" fmla="*/ 0 w 562074"/>
                <a:gd name="connsiteY4" fmla="*/ 120803 h 705355"/>
                <a:gd name="connsiteX0" fmla="*/ 0 w 562074"/>
                <a:gd name="connsiteY0" fmla="*/ 120803 h 705355"/>
                <a:gd name="connsiteX1" fmla="*/ 289024 w 562074"/>
                <a:gd name="connsiteY1" fmla="*/ 153 h 705355"/>
                <a:gd name="connsiteX2" fmla="*/ 562074 w 562074"/>
                <a:gd name="connsiteY2" fmla="*/ 705355 h 705355"/>
                <a:gd name="connsiteX3" fmla="*/ 177800 w 562074"/>
                <a:gd name="connsiteY3" fmla="*/ 438655 h 705355"/>
                <a:gd name="connsiteX4" fmla="*/ 0 w 562074"/>
                <a:gd name="connsiteY4" fmla="*/ 120803 h 705355"/>
                <a:gd name="connsiteX0" fmla="*/ 0 w 562074"/>
                <a:gd name="connsiteY0" fmla="*/ 120803 h 705355"/>
                <a:gd name="connsiteX1" fmla="*/ 289024 w 562074"/>
                <a:gd name="connsiteY1" fmla="*/ 153 h 705355"/>
                <a:gd name="connsiteX2" fmla="*/ 562074 w 562074"/>
                <a:gd name="connsiteY2" fmla="*/ 705355 h 705355"/>
                <a:gd name="connsiteX3" fmla="*/ 0 w 562074"/>
                <a:gd name="connsiteY3" fmla="*/ 120803 h 705355"/>
                <a:gd name="connsiteX0" fmla="*/ 0 w 562074"/>
                <a:gd name="connsiteY0" fmla="*/ 120803 h 705355"/>
                <a:gd name="connsiteX1" fmla="*/ 289024 w 562074"/>
                <a:gd name="connsiteY1" fmla="*/ 153 h 705355"/>
                <a:gd name="connsiteX2" fmla="*/ 562074 w 562074"/>
                <a:gd name="connsiteY2" fmla="*/ 705355 h 705355"/>
                <a:gd name="connsiteX3" fmla="*/ 0 w 562074"/>
                <a:gd name="connsiteY3" fmla="*/ 120803 h 705355"/>
                <a:gd name="connsiteX0" fmla="*/ 273050 w 273050"/>
                <a:gd name="connsiteY0" fmla="*/ 705202 h 705202"/>
                <a:gd name="connsiteX1" fmla="*/ 0 w 273050"/>
                <a:gd name="connsiteY1" fmla="*/ 0 h 705202"/>
                <a:gd name="connsiteX2" fmla="*/ 273050 w 273050"/>
                <a:gd name="connsiteY2" fmla="*/ 705202 h 705202"/>
                <a:gd name="connsiteX0" fmla="*/ 550540 w 550540"/>
                <a:gd name="connsiteY0" fmla="*/ 705202 h 705202"/>
                <a:gd name="connsiteX1" fmla="*/ 277490 w 550540"/>
                <a:gd name="connsiteY1" fmla="*/ 0 h 705202"/>
                <a:gd name="connsiteX2" fmla="*/ 550540 w 550540"/>
                <a:gd name="connsiteY2" fmla="*/ 705202 h 705202"/>
                <a:gd name="connsiteX0" fmla="*/ 550540 w 550540"/>
                <a:gd name="connsiteY0" fmla="*/ 705202 h 705202"/>
                <a:gd name="connsiteX1" fmla="*/ 277490 w 550540"/>
                <a:gd name="connsiteY1" fmla="*/ 0 h 705202"/>
                <a:gd name="connsiteX2" fmla="*/ 550540 w 550540"/>
                <a:gd name="connsiteY2" fmla="*/ 705202 h 705202"/>
                <a:gd name="connsiteX0" fmla="*/ 590253 w 590253"/>
                <a:gd name="connsiteY0" fmla="*/ 705202 h 705202"/>
                <a:gd name="connsiteX1" fmla="*/ 317203 w 590253"/>
                <a:gd name="connsiteY1" fmla="*/ 0 h 705202"/>
                <a:gd name="connsiteX2" fmla="*/ 590253 w 590253"/>
                <a:gd name="connsiteY2" fmla="*/ 705202 h 705202"/>
                <a:gd name="connsiteX0" fmla="*/ 609608 w 609608"/>
                <a:gd name="connsiteY0" fmla="*/ 692502 h 692502"/>
                <a:gd name="connsiteX1" fmla="*/ 311158 w 609608"/>
                <a:gd name="connsiteY1" fmla="*/ 0 h 692502"/>
                <a:gd name="connsiteX2" fmla="*/ 609608 w 609608"/>
                <a:gd name="connsiteY2" fmla="*/ 692502 h 69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608" h="692502">
                  <a:moveTo>
                    <a:pt x="609608" y="692502"/>
                  </a:moveTo>
                  <a:cubicBezTo>
                    <a:pt x="309041" y="660635"/>
                    <a:pt x="-410625" y="95367"/>
                    <a:pt x="311158" y="0"/>
                  </a:cubicBezTo>
                  <a:cubicBezTo>
                    <a:pt x="402175" y="235067"/>
                    <a:pt x="601141" y="520935"/>
                    <a:pt x="609608" y="692502"/>
                  </a:cubicBezTo>
                  <a:close/>
                </a:path>
              </a:pathLst>
            </a:custGeom>
            <a:solidFill>
              <a:srgbClr val="1D2C4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009E94F-6C1C-F0C7-EC68-E7147E80F0AD}"/>
                </a:ext>
              </a:extLst>
            </p:cNvPr>
            <p:cNvSpPr/>
            <p:nvPr/>
          </p:nvSpPr>
          <p:spPr>
            <a:xfrm>
              <a:off x="4926658" y="2592533"/>
              <a:ext cx="83887" cy="8388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225D97-5EED-AE52-1C41-5E82F5D3E6B0}"/>
                </a:ext>
              </a:extLst>
            </p:cNvPr>
            <p:cNvSpPr/>
            <p:nvPr/>
          </p:nvSpPr>
          <p:spPr>
            <a:xfrm>
              <a:off x="3971924" y="3309395"/>
              <a:ext cx="1001295" cy="334284"/>
            </a:xfrm>
            <a:custGeom>
              <a:avLst/>
              <a:gdLst>
                <a:gd name="connsiteX0" fmla="*/ 0 w 876300"/>
                <a:gd name="connsiteY0" fmla="*/ 0 h 314325"/>
                <a:gd name="connsiteX1" fmla="*/ 876300 w 876300"/>
                <a:gd name="connsiteY1" fmla="*/ 314325 h 314325"/>
                <a:gd name="connsiteX2" fmla="*/ 876300 w 876300"/>
                <a:gd name="connsiteY2" fmla="*/ 314325 h 314325"/>
                <a:gd name="connsiteX0" fmla="*/ 0 w 876300"/>
                <a:gd name="connsiteY0" fmla="*/ 0 h 314325"/>
                <a:gd name="connsiteX1" fmla="*/ 876300 w 876300"/>
                <a:gd name="connsiteY1" fmla="*/ 314325 h 314325"/>
                <a:gd name="connsiteX2" fmla="*/ 876300 w 876300"/>
                <a:gd name="connsiteY2" fmla="*/ 314325 h 314325"/>
                <a:gd name="connsiteX0" fmla="*/ 0 w 876300"/>
                <a:gd name="connsiteY0" fmla="*/ 0 h 399873"/>
                <a:gd name="connsiteX1" fmla="*/ 876300 w 876300"/>
                <a:gd name="connsiteY1" fmla="*/ 314325 h 399873"/>
                <a:gd name="connsiteX2" fmla="*/ 876300 w 876300"/>
                <a:gd name="connsiteY2" fmla="*/ 314325 h 399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6300" h="399873">
                  <a:moveTo>
                    <a:pt x="0" y="0"/>
                  </a:moveTo>
                  <a:cubicBezTo>
                    <a:pt x="120650" y="523875"/>
                    <a:pt x="688975" y="419100"/>
                    <a:pt x="876300" y="314325"/>
                  </a:cubicBezTo>
                  <a:lnTo>
                    <a:pt x="876300" y="3143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3FE2A4E-6402-D3D7-A41B-45B2D6E35B6C}"/>
                </a:ext>
              </a:extLst>
            </p:cNvPr>
            <p:cNvSpPr/>
            <p:nvPr/>
          </p:nvSpPr>
          <p:spPr>
            <a:xfrm flipH="1">
              <a:off x="4973219" y="3299412"/>
              <a:ext cx="1018007" cy="334284"/>
            </a:xfrm>
            <a:custGeom>
              <a:avLst/>
              <a:gdLst>
                <a:gd name="connsiteX0" fmla="*/ 0 w 876300"/>
                <a:gd name="connsiteY0" fmla="*/ 0 h 314325"/>
                <a:gd name="connsiteX1" fmla="*/ 876300 w 876300"/>
                <a:gd name="connsiteY1" fmla="*/ 314325 h 314325"/>
                <a:gd name="connsiteX2" fmla="*/ 876300 w 876300"/>
                <a:gd name="connsiteY2" fmla="*/ 314325 h 314325"/>
                <a:gd name="connsiteX0" fmla="*/ 0 w 876300"/>
                <a:gd name="connsiteY0" fmla="*/ 0 h 314325"/>
                <a:gd name="connsiteX1" fmla="*/ 876300 w 876300"/>
                <a:gd name="connsiteY1" fmla="*/ 314325 h 314325"/>
                <a:gd name="connsiteX2" fmla="*/ 876300 w 876300"/>
                <a:gd name="connsiteY2" fmla="*/ 314325 h 314325"/>
                <a:gd name="connsiteX0" fmla="*/ 0 w 876300"/>
                <a:gd name="connsiteY0" fmla="*/ 0 h 399873"/>
                <a:gd name="connsiteX1" fmla="*/ 876300 w 876300"/>
                <a:gd name="connsiteY1" fmla="*/ 314325 h 399873"/>
                <a:gd name="connsiteX2" fmla="*/ 876300 w 876300"/>
                <a:gd name="connsiteY2" fmla="*/ 314325 h 399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6300" h="399873">
                  <a:moveTo>
                    <a:pt x="0" y="0"/>
                  </a:moveTo>
                  <a:cubicBezTo>
                    <a:pt x="120650" y="523875"/>
                    <a:pt x="688975" y="419100"/>
                    <a:pt x="876300" y="314325"/>
                  </a:cubicBezTo>
                  <a:lnTo>
                    <a:pt x="876300" y="3143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BB0F1FA-99FA-4B59-8BF1-E24BB9B9240A}"/>
                </a:ext>
              </a:extLst>
            </p:cNvPr>
            <p:cNvGrpSpPr/>
            <p:nvPr/>
          </p:nvGrpSpPr>
          <p:grpSpPr>
            <a:xfrm>
              <a:off x="4141512" y="2306137"/>
              <a:ext cx="567766" cy="650662"/>
              <a:chOff x="4037394" y="2372456"/>
              <a:chExt cx="609608" cy="698614"/>
            </a:xfrm>
          </p:grpSpPr>
          <p:sp>
            <p:nvSpPr>
              <p:cNvPr id="9" name="Rectangle: Top Corners Rounded 8">
                <a:extLst>
                  <a:ext uri="{FF2B5EF4-FFF2-40B4-BE49-F238E27FC236}">
                    <a16:creationId xmlns:a16="http://schemas.microsoft.com/office/drawing/2014/main" id="{B4BB0778-217F-B3A7-0869-2659DA96C7B0}"/>
                  </a:ext>
                </a:extLst>
              </p:cNvPr>
              <p:cNvSpPr/>
              <p:nvPr/>
            </p:nvSpPr>
            <p:spPr>
              <a:xfrm rot="10800000">
                <a:off x="4037394" y="2372456"/>
                <a:ext cx="609608" cy="692502"/>
              </a:xfrm>
              <a:prstGeom prst="round2SameRect">
                <a:avLst>
                  <a:gd name="adj1" fmla="val 44785"/>
                  <a:gd name="adj2" fmla="val 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: Top Corners Rounded 9">
                <a:extLst>
                  <a:ext uri="{FF2B5EF4-FFF2-40B4-BE49-F238E27FC236}">
                    <a16:creationId xmlns:a16="http://schemas.microsoft.com/office/drawing/2014/main" id="{0155DBB2-5C19-4F8B-1EE2-6E3F5E241DF7}"/>
                  </a:ext>
                </a:extLst>
              </p:cNvPr>
              <p:cNvSpPr/>
              <p:nvPr/>
            </p:nvSpPr>
            <p:spPr>
              <a:xfrm rot="10800000">
                <a:off x="4037394" y="2428913"/>
                <a:ext cx="608186" cy="642157"/>
              </a:xfrm>
              <a:prstGeom prst="round2SameRect">
                <a:avLst>
                  <a:gd name="adj1" fmla="val 44785"/>
                  <a:gd name="adj2" fmla="val 0"/>
                </a:avLst>
              </a:prstGeom>
              <a:solidFill>
                <a:srgbClr val="1D2C4B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E955DFF-BE20-4603-9F3A-5D39A3E31ADC}"/>
                </a:ext>
              </a:extLst>
            </p:cNvPr>
            <p:cNvSpPr/>
            <p:nvPr/>
          </p:nvSpPr>
          <p:spPr>
            <a:xfrm>
              <a:off x="4904255" y="1784350"/>
              <a:ext cx="169395" cy="1924050"/>
            </a:xfrm>
            <a:custGeom>
              <a:avLst/>
              <a:gdLst>
                <a:gd name="connsiteX0" fmla="*/ 12700 w 12700"/>
                <a:gd name="connsiteY0" fmla="*/ 0 h 1873250"/>
                <a:gd name="connsiteX1" fmla="*/ 0 w 12700"/>
                <a:gd name="connsiteY1" fmla="*/ 1873250 h 1873250"/>
                <a:gd name="connsiteX2" fmla="*/ 0 w 12700"/>
                <a:gd name="connsiteY2" fmla="*/ 1873250 h 1873250"/>
                <a:gd name="connsiteX0" fmla="*/ 107304 w 107304"/>
                <a:gd name="connsiteY0" fmla="*/ 0 h 1873250"/>
                <a:gd name="connsiteX1" fmla="*/ 94604 w 107304"/>
                <a:gd name="connsiteY1" fmla="*/ 1873250 h 1873250"/>
                <a:gd name="connsiteX2" fmla="*/ 94604 w 107304"/>
                <a:gd name="connsiteY2" fmla="*/ 1873250 h 1873250"/>
                <a:gd name="connsiteX0" fmla="*/ 141904 w 141904"/>
                <a:gd name="connsiteY0" fmla="*/ 0 h 1924050"/>
                <a:gd name="connsiteX1" fmla="*/ 84754 w 141904"/>
                <a:gd name="connsiteY1" fmla="*/ 1924050 h 1924050"/>
                <a:gd name="connsiteX2" fmla="*/ 84754 w 141904"/>
                <a:gd name="connsiteY2" fmla="*/ 1924050 h 1924050"/>
                <a:gd name="connsiteX0" fmla="*/ 197606 w 197606"/>
                <a:gd name="connsiteY0" fmla="*/ 0 h 1924050"/>
                <a:gd name="connsiteX1" fmla="*/ 140456 w 197606"/>
                <a:gd name="connsiteY1" fmla="*/ 1924050 h 1924050"/>
                <a:gd name="connsiteX2" fmla="*/ 140456 w 197606"/>
                <a:gd name="connsiteY2" fmla="*/ 1924050 h 1924050"/>
                <a:gd name="connsiteX0" fmla="*/ 169395 w 169395"/>
                <a:gd name="connsiteY0" fmla="*/ 0 h 1924050"/>
                <a:gd name="connsiteX1" fmla="*/ 112245 w 169395"/>
                <a:gd name="connsiteY1" fmla="*/ 1924050 h 1924050"/>
                <a:gd name="connsiteX2" fmla="*/ 112245 w 169395"/>
                <a:gd name="connsiteY2" fmla="*/ 1924050 h 192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9395" h="1924050">
                  <a:moveTo>
                    <a:pt x="169395" y="0"/>
                  </a:moveTo>
                  <a:cubicBezTo>
                    <a:pt x="-57088" y="160867"/>
                    <a:pt x="-35922" y="1401233"/>
                    <a:pt x="112245" y="1924050"/>
                  </a:cubicBezTo>
                  <a:lnTo>
                    <a:pt x="112245" y="192405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3">
              <a:extLst>
                <a:ext uri="{FF2B5EF4-FFF2-40B4-BE49-F238E27FC236}">
                  <a16:creationId xmlns:a16="http://schemas.microsoft.com/office/drawing/2014/main" id="{8137995C-C6CB-4486-B3D9-EAB13419656F}"/>
                </a:ext>
              </a:extLst>
            </p:cNvPr>
            <p:cNvSpPr/>
            <p:nvPr/>
          </p:nvSpPr>
          <p:spPr>
            <a:xfrm flipH="1">
              <a:off x="5027095" y="1167665"/>
              <a:ext cx="609608" cy="692502"/>
            </a:xfrm>
            <a:custGeom>
              <a:avLst/>
              <a:gdLst>
                <a:gd name="connsiteX0" fmla="*/ 0 w 250924"/>
                <a:gd name="connsiteY0" fmla="*/ 0 h 394052"/>
                <a:gd name="connsiteX1" fmla="*/ 250924 w 250924"/>
                <a:gd name="connsiteY1" fmla="*/ 0 h 394052"/>
                <a:gd name="connsiteX2" fmla="*/ 250924 w 250924"/>
                <a:gd name="connsiteY2" fmla="*/ 394052 h 394052"/>
                <a:gd name="connsiteX3" fmla="*/ 0 w 250924"/>
                <a:gd name="connsiteY3" fmla="*/ 394052 h 394052"/>
                <a:gd name="connsiteX4" fmla="*/ 0 w 250924"/>
                <a:gd name="connsiteY4" fmla="*/ 0 h 394052"/>
                <a:gd name="connsiteX0" fmla="*/ 0 w 384274"/>
                <a:gd name="connsiteY0" fmla="*/ 0 h 660752"/>
                <a:gd name="connsiteX1" fmla="*/ 250924 w 384274"/>
                <a:gd name="connsiteY1" fmla="*/ 0 h 660752"/>
                <a:gd name="connsiteX2" fmla="*/ 384274 w 384274"/>
                <a:gd name="connsiteY2" fmla="*/ 660752 h 660752"/>
                <a:gd name="connsiteX3" fmla="*/ 0 w 384274"/>
                <a:gd name="connsiteY3" fmla="*/ 394052 h 660752"/>
                <a:gd name="connsiteX4" fmla="*/ 0 w 384274"/>
                <a:gd name="connsiteY4" fmla="*/ 0 h 660752"/>
                <a:gd name="connsiteX0" fmla="*/ 0 w 562074"/>
                <a:gd name="connsiteY0" fmla="*/ 76200 h 660752"/>
                <a:gd name="connsiteX1" fmla="*/ 428724 w 562074"/>
                <a:gd name="connsiteY1" fmla="*/ 0 h 660752"/>
                <a:gd name="connsiteX2" fmla="*/ 562074 w 562074"/>
                <a:gd name="connsiteY2" fmla="*/ 660752 h 660752"/>
                <a:gd name="connsiteX3" fmla="*/ 177800 w 562074"/>
                <a:gd name="connsiteY3" fmla="*/ 394052 h 660752"/>
                <a:gd name="connsiteX4" fmla="*/ 0 w 562074"/>
                <a:gd name="connsiteY4" fmla="*/ 76200 h 660752"/>
                <a:gd name="connsiteX0" fmla="*/ 0 w 562074"/>
                <a:gd name="connsiteY0" fmla="*/ 120650 h 705202"/>
                <a:gd name="connsiteX1" fmla="*/ 289024 w 562074"/>
                <a:gd name="connsiteY1" fmla="*/ 0 h 705202"/>
                <a:gd name="connsiteX2" fmla="*/ 562074 w 562074"/>
                <a:gd name="connsiteY2" fmla="*/ 705202 h 705202"/>
                <a:gd name="connsiteX3" fmla="*/ 177800 w 562074"/>
                <a:gd name="connsiteY3" fmla="*/ 438502 h 705202"/>
                <a:gd name="connsiteX4" fmla="*/ 0 w 562074"/>
                <a:gd name="connsiteY4" fmla="*/ 120650 h 705202"/>
                <a:gd name="connsiteX0" fmla="*/ 0 w 562074"/>
                <a:gd name="connsiteY0" fmla="*/ 120803 h 705355"/>
                <a:gd name="connsiteX1" fmla="*/ 289024 w 562074"/>
                <a:gd name="connsiteY1" fmla="*/ 153 h 705355"/>
                <a:gd name="connsiteX2" fmla="*/ 562074 w 562074"/>
                <a:gd name="connsiteY2" fmla="*/ 705355 h 705355"/>
                <a:gd name="connsiteX3" fmla="*/ 177800 w 562074"/>
                <a:gd name="connsiteY3" fmla="*/ 438655 h 705355"/>
                <a:gd name="connsiteX4" fmla="*/ 0 w 562074"/>
                <a:gd name="connsiteY4" fmla="*/ 120803 h 705355"/>
                <a:gd name="connsiteX0" fmla="*/ 0 w 562074"/>
                <a:gd name="connsiteY0" fmla="*/ 120803 h 705355"/>
                <a:gd name="connsiteX1" fmla="*/ 289024 w 562074"/>
                <a:gd name="connsiteY1" fmla="*/ 153 h 705355"/>
                <a:gd name="connsiteX2" fmla="*/ 562074 w 562074"/>
                <a:gd name="connsiteY2" fmla="*/ 705355 h 705355"/>
                <a:gd name="connsiteX3" fmla="*/ 177800 w 562074"/>
                <a:gd name="connsiteY3" fmla="*/ 438655 h 705355"/>
                <a:gd name="connsiteX4" fmla="*/ 0 w 562074"/>
                <a:gd name="connsiteY4" fmla="*/ 120803 h 705355"/>
                <a:gd name="connsiteX0" fmla="*/ 0 w 562074"/>
                <a:gd name="connsiteY0" fmla="*/ 120803 h 705355"/>
                <a:gd name="connsiteX1" fmla="*/ 289024 w 562074"/>
                <a:gd name="connsiteY1" fmla="*/ 153 h 705355"/>
                <a:gd name="connsiteX2" fmla="*/ 562074 w 562074"/>
                <a:gd name="connsiteY2" fmla="*/ 705355 h 705355"/>
                <a:gd name="connsiteX3" fmla="*/ 0 w 562074"/>
                <a:gd name="connsiteY3" fmla="*/ 120803 h 705355"/>
                <a:gd name="connsiteX0" fmla="*/ 0 w 562074"/>
                <a:gd name="connsiteY0" fmla="*/ 120803 h 705355"/>
                <a:gd name="connsiteX1" fmla="*/ 289024 w 562074"/>
                <a:gd name="connsiteY1" fmla="*/ 153 h 705355"/>
                <a:gd name="connsiteX2" fmla="*/ 562074 w 562074"/>
                <a:gd name="connsiteY2" fmla="*/ 705355 h 705355"/>
                <a:gd name="connsiteX3" fmla="*/ 0 w 562074"/>
                <a:gd name="connsiteY3" fmla="*/ 120803 h 705355"/>
                <a:gd name="connsiteX0" fmla="*/ 273050 w 273050"/>
                <a:gd name="connsiteY0" fmla="*/ 705202 h 705202"/>
                <a:gd name="connsiteX1" fmla="*/ 0 w 273050"/>
                <a:gd name="connsiteY1" fmla="*/ 0 h 705202"/>
                <a:gd name="connsiteX2" fmla="*/ 273050 w 273050"/>
                <a:gd name="connsiteY2" fmla="*/ 705202 h 705202"/>
                <a:gd name="connsiteX0" fmla="*/ 550540 w 550540"/>
                <a:gd name="connsiteY0" fmla="*/ 705202 h 705202"/>
                <a:gd name="connsiteX1" fmla="*/ 277490 w 550540"/>
                <a:gd name="connsiteY1" fmla="*/ 0 h 705202"/>
                <a:gd name="connsiteX2" fmla="*/ 550540 w 550540"/>
                <a:gd name="connsiteY2" fmla="*/ 705202 h 705202"/>
                <a:gd name="connsiteX0" fmla="*/ 550540 w 550540"/>
                <a:gd name="connsiteY0" fmla="*/ 705202 h 705202"/>
                <a:gd name="connsiteX1" fmla="*/ 277490 w 550540"/>
                <a:gd name="connsiteY1" fmla="*/ 0 h 705202"/>
                <a:gd name="connsiteX2" fmla="*/ 550540 w 550540"/>
                <a:gd name="connsiteY2" fmla="*/ 705202 h 705202"/>
                <a:gd name="connsiteX0" fmla="*/ 590253 w 590253"/>
                <a:gd name="connsiteY0" fmla="*/ 705202 h 705202"/>
                <a:gd name="connsiteX1" fmla="*/ 317203 w 590253"/>
                <a:gd name="connsiteY1" fmla="*/ 0 h 705202"/>
                <a:gd name="connsiteX2" fmla="*/ 590253 w 590253"/>
                <a:gd name="connsiteY2" fmla="*/ 705202 h 705202"/>
                <a:gd name="connsiteX0" fmla="*/ 609608 w 609608"/>
                <a:gd name="connsiteY0" fmla="*/ 692502 h 692502"/>
                <a:gd name="connsiteX1" fmla="*/ 311158 w 609608"/>
                <a:gd name="connsiteY1" fmla="*/ 0 h 692502"/>
                <a:gd name="connsiteX2" fmla="*/ 609608 w 609608"/>
                <a:gd name="connsiteY2" fmla="*/ 692502 h 69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608" h="692502">
                  <a:moveTo>
                    <a:pt x="609608" y="692502"/>
                  </a:moveTo>
                  <a:cubicBezTo>
                    <a:pt x="309041" y="660635"/>
                    <a:pt x="-410625" y="95367"/>
                    <a:pt x="311158" y="0"/>
                  </a:cubicBezTo>
                  <a:cubicBezTo>
                    <a:pt x="402175" y="235067"/>
                    <a:pt x="601141" y="520935"/>
                    <a:pt x="609608" y="692502"/>
                  </a:cubicBezTo>
                  <a:close/>
                </a:path>
              </a:pathLst>
            </a:custGeom>
            <a:solidFill>
              <a:srgbClr val="1D2C4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DFC417E-9EBD-80BD-C43A-43532707CFBA}"/>
                </a:ext>
              </a:extLst>
            </p:cNvPr>
            <p:cNvSpPr/>
            <p:nvPr/>
          </p:nvSpPr>
          <p:spPr>
            <a:xfrm>
              <a:off x="4947008" y="3074324"/>
              <a:ext cx="83887" cy="8388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5A01CB0-1A98-9191-4113-1E3311CB3E87}"/>
                </a:ext>
              </a:extLst>
            </p:cNvPr>
            <p:cNvSpPr/>
            <p:nvPr/>
          </p:nvSpPr>
          <p:spPr>
            <a:xfrm>
              <a:off x="4973220" y="2094551"/>
              <a:ext cx="83887" cy="8388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3BE56F2-63D0-1232-C9A1-342E7E2E486B}"/>
                </a:ext>
              </a:extLst>
            </p:cNvPr>
            <p:cNvGrpSpPr/>
            <p:nvPr/>
          </p:nvGrpSpPr>
          <p:grpSpPr>
            <a:xfrm>
              <a:off x="5222313" y="2300446"/>
              <a:ext cx="567766" cy="650662"/>
              <a:chOff x="4037394" y="2372456"/>
              <a:chExt cx="609608" cy="698614"/>
            </a:xfrm>
          </p:grpSpPr>
          <p:sp>
            <p:nvSpPr>
              <p:cNvPr id="51" name="Rectangle: Top Corners Rounded 50">
                <a:extLst>
                  <a:ext uri="{FF2B5EF4-FFF2-40B4-BE49-F238E27FC236}">
                    <a16:creationId xmlns:a16="http://schemas.microsoft.com/office/drawing/2014/main" id="{2683D1AF-A449-097C-FC11-609461794662}"/>
                  </a:ext>
                </a:extLst>
              </p:cNvPr>
              <p:cNvSpPr/>
              <p:nvPr/>
            </p:nvSpPr>
            <p:spPr>
              <a:xfrm rot="10800000">
                <a:off x="4037394" y="2372456"/>
                <a:ext cx="609608" cy="692502"/>
              </a:xfrm>
              <a:prstGeom prst="round2SameRect">
                <a:avLst>
                  <a:gd name="adj1" fmla="val 44785"/>
                  <a:gd name="adj2" fmla="val 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: Top Corners Rounded 51">
                <a:extLst>
                  <a:ext uri="{FF2B5EF4-FFF2-40B4-BE49-F238E27FC236}">
                    <a16:creationId xmlns:a16="http://schemas.microsoft.com/office/drawing/2014/main" id="{DF9C0BB3-7B6C-13DE-CB03-20BCFFA13C9E}"/>
                  </a:ext>
                </a:extLst>
              </p:cNvPr>
              <p:cNvSpPr/>
              <p:nvPr/>
            </p:nvSpPr>
            <p:spPr>
              <a:xfrm rot="10800000">
                <a:off x="4037394" y="2428913"/>
                <a:ext cx="608186" cy="642157"/>
              </a:xfrm>
              <a:prstGeom prst="round2SameRect">
                <a:avLst>
                  <a:gd name="adj1" fmla="val 44785"/>
                  <a:gd name="adj2" fmla="val 0"/>
                </a:avLst>
              </a:prstGeom>
              <a:solidFill>
                <a:srgbClr val="1D2C4B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2141B55-73EA-800A-8400-163B222C611C}"/>
                </a:ext>
              </a:extLst>
            </p:cNvPr>
            <p:cNvGrpSpPr/>
            <p:nvPr/>
          </p:nvGrpSpPr>
          <p:grpSpPr>
            <a:xfrm>
              <a:off x="4108965" y="5619474"/>
              <a:ext cx="1718526" cy="19050"/>
              <a:chOff x="4108965" y="5619474"/>
              <a:chExt cx="1718526" cy="19050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F3A0F8D-8F40-7787-1BE2-ADBA2FF183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00280" y="5638524"/>
                <a:ext cx="727211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94E625B1-5DD3-980A-CD9B-BD689A973C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08965" y="5619474"/>
                <a:ext cx="727211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C91F339D-E441-359B-CFDF-F8B26236D60B}"/>
                </a:ext>
              </a:extLst>
            </p:cNvPr>
            <p:cNvGrpSpPr/>
            <p:nvPr/>
          </p:nvGrpSpPr>
          <p:grpSpPr>
            <a:xfrm>
              <a:off x="3024412" y="1581406"/>
              <a:ext cx="3908770" cy="1779262"/>
              <a:chOff x="3034712" y="1546044"/>
              <a:chExt cx="3908770" cy="1779262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A23504D-E4C3-A330-46A0-E7391201FBD3}"/>
                  </a:ext>
                </a:extLst>
              </p:cNvPr>
              <p:cNvGrpSpPr/>
              <p:nvPr/>
            </p:nvGrpSpPr>
            <p:grpSpPr>
              <a:xfrm>
                <a:off x="3034712" y="1546044"/>
                <a:ext cx="3908770" cy="1779262"/>
                <a:chOff x="3034712" y="1546044"/>
                <a:chExt cx="3908770" cy="1779262"/>
              </a:xfrm>
              <a:solidFill>
                <a:srgbClr val="1D2C4B"/>
              </a:solidFill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21E2407F-0764-D1FA-274C-AB9E862E13B7}"/>
                    </a:ext>
                  </a:extLst>
                </p:cNvPr>
                <p:cNvSpPr/>
                <p:nvPr/>
              </p:nvSpPr>
              <p:spPr>
                <a:xfrm>
                  <a:off x="3034712" y="1548463"/>
                  <a:ext cx="1095724" cy="1776843"/>
                </a:xfrm>
                <a:custGeom>
                  <a:avLst/>
                  <a:gdLst>
                    <a:gd name="connsiteX0" fmla="*/ 0 w 209549"/>
                    <a:gd name="connsiteY0" fmla="*/ 0 h 919593"/>
                    <a:gd name="connsiteX1" fmla="*/ 209549 w 209549"/>
                    <a:gd name="connsiteY1" fmla="*/ 0 h 919593"/>
                    <a:gd name="connsiteX2" fmla="*/ 209549 w 209549"/>
                    <a:gd name="connsiteY2" fmla="*/ 919593 h 919593"/>
                    <a:gd name="connsiteX3" fmla="*/ 0 w 209549"/>
                    <a:gd name="connsiteY3" fmla="*/ 919593 h 919593"/>
                    <a:gd name="connsiteX4" fmla="*/ 0 w 209549"/>
                    <a:gd name="connsiteY4" fmla="*/ 0 h 919593"/>
                    <a:gd name="connsiteX0" fmla="*/ 381000 w 590549"/>
                    <a:gd name="connsiteY0" fmla="*/ 0 h 1719693"/>
                    <a:gd name="connsiteX1" fmla="*/ 590549 w 590549"/>
                    <a:gd name="connsiteY1" fmla="*/ 0 h 1719693"/>
                    <a:gd name="connsiteX2" fmla="*/ 590549 w 590549"/>
                    <a:gd name="connsiteY2" fmla="*/ 919593 h 1719693"/>
                    <a:gd name="connsiteX3" fmla="*/ 0 w 590549"/>
                    <a:gd name="connsiteY3" fmla="*/ 1719693 h 1719693"/>
                    <a:gd name="connsiteX4" fmla="*/ 381000 w 590549"/>
                    <a:gd name="connsiteY4" fmla="*/ 0 h 1719693"/>
                    <a:gd name="connsiteX0" fmla="*/ 0 w 1149349"/>
                    <a:gd name="connsiteY0" fmla="*/ 1276350 h 1719693"/>
                    <a:gd name="connsiteX1" fmla="*/ 1149349 w 1149349"/>
                    <a:gd name="connsiteY1" fmla="*/ 0 h 1719693"/>
                    <a:gd name="connsiteX2" fmla="*/ 1149349 w 1149349"/>
                    <a:gd name="connsiteY2" fmla="*/ 919593 h 1719693"/>
                    <a:gd name="connsiteX3" fmla="*/ 558800 w 1149349"/>
                    <a:gd name="connsiteY3" fmla="*/ 1719693 h 1719693"/>
                    <a:gd name="connsiteX4" fmla="*/ 0 w 1149349"/>
                    <a:gd name="connsiteY4" fmla="*/ 1276350 h 1719693"/>
                    <a:gd name="connsiteX0" fmla="*/ 0 w 1149349"/>
                    <a:gd name="connsiteY0" fmla="*/ 1333500 h 1776843"/>
                    <a:gd name="connsiteX1" fmla="*/ 977899 w 1149349"/>
                    <a:gd name="connsiteY1" fmla="*/ 0 h 1776843"/>
                    <a:gd name="connsiteX2" fmla="*/ 1149349 w 1149349"/>
                    <a:gd name="connsiteY2" fmla="*/ 976743 h 1776843"/>
                    <a:gd name="connsiteX3" fmla="*/ 558800 w 1149349"/>
                    <a:gd name="connsiteY3" fmla="*/ 1776843 h 1776843"/>
                    <a:gd name="connsiteX4" fmla="*/ 0 w 1149349"/>
                    <a:gd name="connsiteY4" fmla="*/ 1333500 h 1776843"/>
                    <a:gd name="connsiteX0" fmla="*/ 0 w 1041399"/>
                    <a:gd name="connsiteY0" fmla="*/ 1333500 h 1776843"/>
                    <a:gd name="connsiteX1" fmla="*/ 977899 w 1041399"/>
                    <a:gd name="connsiteY1" fmla="*/ 0 h 1776843"/>
                    <a:gd name="connsiteX2" fmla="*/ 1041399 w 1041399"/>
                    <a:gd name="connsiteY2" fmla="*/ 798943 h 1776843"/>
                    <a:gd name="connsiteX3" fmla="*/ 558800 w 1041399"/>
                    <a:gd name="connsiteY3" fmla="*/ 1776843 h 1776843"/>
                    <a:gd name="connsiteX4" fmla="*/ 0 w 1041399"/>
                    <a:gd name="connsiteY4" fmla="*/ 1333500 h 1776843"/>
                    <a:gd name="connsiteX0" fmla="*/ 0 w 1041399"/>
                    <a:gd name="connsiteY0" fmla="*/ 1333500 h 1776843"/>
                    <a:gd name="connsiteX1" fmla="*/ 977899 w 1041399"/>
                    <a:gd name="connsiteY1" fmla="*/ 0 h 1776843"/>
                    <a:gd name="connsiteX2" fmla="*/ 1041399 w 1041399"/>
                    <a:gd name="connsiteY2" fmla="*/ 798943 h 1776843"/>
                    <a:gd name="connsiteX3" fmla="*/ 558800 w 1041399"/>
                    <a:gd name="connsiteY3" fmla="*/ 1776843 h 1776843"/>
                    <a:gd name="connsiteX4" fmla="*/ 0 w 1041399"/>
                    <a:gd name="connsiteY4" fmla="*/ 1333500 h 1776843"/>
                    <a:gd name="connsiteX0" fmla="*/ 0 w 1041399"/>
                    <a:gd name="connsiteY0" fmla="*/ 1333500 h 1776843"/>
                    <a:gd name="connsiteX1" fmla="*/ 977899 w 1041399"/>
                    <a:gd name="connsiteY1" fmla="*/ 0 h 1776843"/>
                    <a:gd name="connsiteX2" fmla="*/ 1041399 w 1041399"/>
                    <a:gd name="connsiteY2" fmla="*/ 798943 h 1776843"/>
                    <a:gd name="connsiteX3" fmla="*/ 558800 w 1041399"/>
                    <a:gd name="connsiteY3" fmla="*/ 1776843 h 1776843"/>
                    <a:gd name="connsiteX4" fmla="*/ 0 w 1041399"/>
                    <a:gd name="connsiteY4" fmla="*/ 1333500 h 1776843"/>
                    <a:gd name="connsiteX0" fmla="*/ 0 w 1076433"/>
                    <a:gd name="connsiteY0" fmla="*/ 1333500 h 1776843"/>
                    <a:gd name="connsiteX1" fmla="*/ 977899 w 1076433"/>
                    <a:gd name="connsiteY1" fmla="*/ 0 h 1776843"/>
                    <a:gd name="connsiteX2" fmla="*/ 1041399 w 1076433"/>
                    <a:gd name="connsiteY2" fmla="*/ 798943 h 1776843"/>
                    <a:gd name="connsiteX3" fmla="*/ 558800 w 1076433"/>
                    <a:gd name="connsiteY3" fmla="*/ 1776843 h 1776843"/>
                    <a:gd name="connsiteX4" fmla="*/ 0 w 1076433"/>
                    <a:gd name="connsiteY4" fmla="*/ 1333500 h 1776843"/>
                    <a:gd name="connsiteX0" fmla="*/ 0 w 1095724"/>
                    <a:gd name="connsiteY0" fmla="*/ 1333500 h 1776843"/>
                    <a:gd name="connsiteX1" fmla="*/ 977899 w 1095724"/>
                    <a:gd name="connsiteY1" fmla="*/ 0 h 1776843"/>
                    <a:gd name="connsiteX2" fmla="*/ 1041399 w 1095724"/>
                    <a:gd name="connsiteY2" fmla="*/ 798943 h 1776843"/>
                    <a:gd name="connsiteX3" fmla="*/ 558800 w 1095724"/>
                    <a:gd name="connsiteY3" fmla="*/ 1776843 h 1776843"/>
                    <a:gd name="connsiteX4" fmla="*/ 0 w 1095724"/>
                    <a:gd name="connsiteY4" fmla="*/ 1333500 h 1776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724" h="1776843">
                      <a:moveTo>
                        <a:pt x="0" y="1333500"/>
                      </a:moveTo>
                      <a:lnTo>
                        <a:pt x="977899" y="0"/>
                      </a:lnTo>
                      <a:cubicBezTo>
                        <a:pt x="1094316" y="164714"/>
                        <a:pt x="1140882" y="405629"/>
                        <a:pt x="1041399" y="798943"/>
                      </a:cubicBezTo>
                      <a:cubicBezTo>
                        <a:pt x="912283" y="1334460"/>
                        <a:pt x="719666" y="1450876"/>
                        <a:pt x="558800" y="1776843"/>
                      </a:cubicBezTo>
                      <a:lnTo>
                        <a:pt x="0" y="13335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1D2C4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6">
                  <a:extLst>
                    <a:ext uri="{FF2B5EF4-FFF2-40B4-BE49-F238E27FC236}">
                      <a16:creationId xmlns:a16="http://schemas.microsoft.com/office/drawing/2014/main" id="{914F988F-0D8D-0BE4-A817-46ECF52FC4D4}"/>
                    </a:ext>
                  </a:extLst>
                </p:cNvPr>
                <p:cNvSpPr/>
                <p:nvPr/>
              </p:nvSpPr>
              <p:spPr>
                <a:xfrm flipH="1">
                  <a:off x="5847758" y="1546044"/>
                  <a:ext cx="1095724" cy="1776843"/>
                </a:xfrm>
                <a:custGeom>
                  <a:avLst/>
                  <a:gdLst>
                    <a:gd name="connsiteX0" fmla="*/ 0 w 209549"/>
                    <a:gd name="connsiteY0" fmla="*/ 0 h 919593"/>
                    <a:gd name="connsiteX1" fmla="*/ 209549 w 209549"/>
                    <a:gd name="connsiteY1" fmla="*/ 0 h 919593"/>
                    <a:gd name="connsiteX2" fmla="*/ 209549 w 209549"/>
                    <a:gd name="connsiteY2" fmla="*/ 919593 h 919593"/>
                    <a:gd name="connsiteX3" fmla="*/ 0 w 209549"/>
                    <a:gd name="connsiteY3" fmla="*/ 919593 h 919593"/>
                    <a:gd name="connsiteX4" fmla="*/ 0 w 209549"/>
                    <a:gd name="connsiteY4" fmla="*/ 0 h 919593"/>
                    <a:gd name="connsiteX0" fmla="*/ 381000 w 590549"/>
                    <a:gd name="connsiteY0" fmla="*/ 0 h 1719693"/>
                    <a:gd name="connsiteX1" fmla="*/ 590549 w 590549"/>
                    <a:gd name="connsiteY1" fmla="*/ 0 h 1719693"/>
                    <a:gd name="connsiteX2" fmla="*/ 590549 w 590549"/>
                    <a:gd name="connsiteY2" fmla="*/ 919593 h 1719693"/>
                    <a:gd name="connsiteX3" fmla="*/ 0 w 590549"/>
                    <a:gd name="connsiteY3" fmla="*/ 1719693 h 1719693"/>
                    <a:gd name="connsiteX4" fmla="*/ 381000 w 590549"/>
                    <a:gd name="connsiteY4" fmla="*/ 0 h 1719693"/>
                    <a:gd name="connsiteX0" fmla="*/ 0 w 1149349"/>
                    <a:gd name="connsiteY0" fmla="*/ 1276350 h 1719693"/>
                    <a:gd name="connsiteX1" fmla="*/ 1149349 w 1149349"/>
                    <a:gd name="connsiteY1" fmla="*/ 0 h 1719693"/>
                    <a:gd name="connsiteX2" fmla="*/ 1149349 w 1149349"/>
                    <a:gd name="connsiteY2" fmla="*/ 919593 h 1719693"/>
                    <a:gd name="connsiteX3" fmla="*/ 558800 w 1149349"/>
                    <a:gd name="connsiteY3" fmla="*/ 1719693 h 1719693"/>
                    <a:gd name="connsiteX4" fmla="*/ 0 w 1149349"/>
                    <a:gd name="connsiteY4" fmla="*/ 1276350 h 1719693"/>
                    <a:gd name="connsiteX0" fmla="*/ 0 w 1149349"/>
                    <a:gd name="connsiteY0" fmla="*/ 1333500 h 1776843"/>
                    <a:gd name="connsiteX1" fmla="*/ 977899 w 1149349"/>
                    <a:gd name="connsiteY1" fmla="*/ 0 h 1776843"/>
                    <a:gd name="connsiteX2" fmla="*/ 1149349 w 1149349"/>
                    <a:gd name="connsiteY2" fmla="*/ 976743 h 1776843"/>
                    <a:gd name="connsiteX3" fmla="*/ 558800 w 1149349"/>
                    <a:gd name="connsiteY3" fmla="*/ 1776843 h 1776843"/>
                    <a:gd name="connsiteX4" fmla="*/ 0 w 1149349"/>
                    <a:gd name="connsiteY4" fmla="*/ 1333500 h 1776843"/>
                    <a:gd name="connsiteX0" fmla="*/ 0 w 1041399"/>
                    <a:gd name="connsiteY0" fmla="*/ 1333500 h 1776843"/>
                    <a:gd name="connsiteX1" fmla="*/ 977899 w 1041399"/>
                    <a:gd name="connsiteY1" fmla="*/ 0 h 1776843"/>
                    <a:gd name="connsiteX2" fmla="*/ 1041399 w 1041399"/>
                    <a:gd name="connsiteY2" fmla="*/ 798943 h 1776843"/>
                    <a:gd name="connsiteX3" fmla="*/ 558800 w 1041399"/>
                    <a:gd name="connsiteY3" fmla="*/ 1776843 h 1776843"/>
                    <a:gd name="connsiteX4" fmla="*/ 0 w 1041399"/>
                    <a:gd name="connsiteY4" fmla="*/ 1333500 h 1776843"/>
                    <a:gd name="connsiteX0" fmla="*/ 0 w 1041399"/>
                    <a:gd name="connsiteY0" fmla="*/ 1333500 h 1776843"/>
                    <a:gd name="connsiteX1" fmla="*/ 977899 w 1041399"/>
                    <a:gd name="connsiteY1" fmla="*/ 0 h 1776843"/>
                    <a:gd name="connsiteX2" fmla="*/ 1041399 w 1041399"/>
                    <a:gd name="connsiteY2" fmla="*/ 798943 h 1776843"/>
                    <a:gd name="connsiteX3" fmla="*/ 558800 w 1041399"/>
                    <a:gd name="connsiteY3" fmla="*/ 1776843 h 1776843"/>
                    <a:gd name="connsiteX4" fmla="*/ 0 w 1041399"/>
                    <a:gd name="connsiteY4" fmla="*/ 1333500 h 1776843"/>
                    <a:gd name="connsiteX0" fmla="*/ 0 w 1041399"/>
                    <a:gd name="connsiteY0" fmla="*/ 1333500 h 1776843"/>
                    <a:gd name="connsiteX1" fmla="*/ 977899 w 1041399"/>
                    <a:gd name="connsiteY1" fmla="*/ 0 h 1776843"/>
                    <a:gd name="connsiteX2" fmla="*/ 1041399 w 1041399"/>
                    <a:gd name="connsiteY2" fmla="*/ 798943 h 1776843"/>
                    <a:gd name="connsiteX3" fmla="*/ 558800 w 1041399"/>
                    <a:gd name="connsiteY3" fmla="*/ 1776843 h 1776843"/>
                    <a:gd name="connsiteX4" fmla="*/ 0 w 1041399"/>
                    <a:gd name="connsiteY4" fmla="*/ 1333500 h 1776843"/>
                    <a:gd name="connsiteX0" fmla="*/ 0 w 1076433"/>
                    <a:gd name="connsiteY0" fmla="*/ 1333500 h 1776843"/>
                    <a:gd name="connsiteX1" fmla="*/ 977899 w 1076433"/>
                    <a:gd name="connsiteY1" fmla="*/ 0 h 1776843"/>
                    <a:gd name="connsiteX2" fmla="*/ 1041399 w 1076433"/>
                    <a:gd name="connsiteY2" fmla="*/ 798943 h 1776843"/>
                    <a:gd name="connsiteX3" fmla="*/ 558800 w 1076433"/>
                    <a:gd name="connsiteY3" fmla="*/ 1776843 h 1776843"/>
                    <a:gd name="connsiteX4" fmla="*/ 0 w 1076433"/>
                    <a:gd name="connsiteY4" fmla="*/ 1333500 h 1776843"/>
                    <a:gd name="connsiteX0" fmla="*/ 0 w 1095724"/>
                    <a:gd name="connsiteY0" fmla="*/ 1333500 h 1776843"/>
                    <a:gd name="connsiteX1" fmla="*/ 977899 w 1095724"/>
                    <a:gd name="connsiteY1" fmla="*/ 0 h 1776843"/>
                    <a:gd name="connsiteX2" fmla="*/ 1041399 w 1095724"/>
                    <a:gd name="connsiteY2" fmla="*/ 798943 h 1776843"/>
                    <a:gd name="connsiteX3" fmla="*/ 558800 w 1095724"/>
                    <a:gd name="connsiteY3" fmla="*/ 1776843 h 1776843"/>
                    <a:gd name="connsiteX4" fmla="*/ 0 w 1095724"/>
                    <a:gd name="connsiteY4" fmla="*/ 1333500 h 1776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724" h="1776843">
                      <a:moveTo>
                        <a:pt x="0" y="1333500"/>
                      </a:moveTo>
                      <a:lnTo>
                        <a:pt x="977899" y="0"/>
                      </a:lnTo>
                      <a:cubicBezTo>
                        <a:pt x="1094316" y="164714"/>
                        <a:pt x="1140882" y="405629"/>
                        <a:pt x="1041399" y="798943"/>
                      </a:cubicBezTo>
                      <a:cubicBezTo>
                        <a:pt x="912283" y="1334460"/>
                        <a:pt x="719666" y="1450876"/>
                        <a:pt x="558800" y="1776843"/>
                      </a:cubicBezTo>
                      <a:lnTo>
                        <a:pt x="0" y="13335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1D2C4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4BF79FE-BF70-B19A-AAC0-E8FA7C2226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96892" y="2739660"/>
                <a:ext cx="589683" cy="457479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C263D6A-30CA-11A9-48C5-B3DB24C842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80363" y="2708706"/>
                <a:ext cx="643912" cy="483799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0973169-898C-88BF-BE9C-7D45C8EB26CD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C31B10-4D4A-86A5-814C-243CF3F27538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خزانة ملابسي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829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705600" y="937433"/>
            <a:ext cx="335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9600" dirty="0">
                <a:latin typeface="Teaching Print Dotted" pitchFamily="50" charset="0"/>
              </a:rPr>
              <a:t>ف</a:t>
            </a:r>
            <a:r>
              <a:rPr lang="ar-AE" sz="96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انيلا</a:t>
            </a:r>
            <a:endParaRPr lang="en-US" sz="96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2AFDAE3-0C7E-CFAF-CB13-162511426ECA}"/>
              </a:ext>
            </a:extLst>
          </p:cNvPr>
          <p:cNvGrpSpPr/>
          <p:nvPr/>
        </p:nvGrpSpPr>
        <p:grpSpPr>
          <a:xfrm>
            <a:off x="7532176" y="2507093"/>
            <a:ext cx="1937334" cy="4211422"/>
            <a:chOff x="7067545" y="746142"/>
            <a:chExt cx="3202982" cy="6962716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DEB1267-1FC2-52E4-34C4-B3467FE1AA20}"/>
                </a:ext>
              </a:extLst>
            </p:cNvPr>
            <p:cNvSpPr/>
            <p:nvPr/>
          </p:nvSpPr>
          <p:spPr>
            <a:xfrm>
              <a:off x="7067545" y="746143"/>
              <a:ext cx="3202982" cy="6962715"/>
            </a:xfrm>
            <a:custGeom>
              <a:avLst/>
              <a:gdLst>
                <a:gd name="connsiteX0" fmla="*/ 55710 w 3202982"/>
                <a:gd name="connsiteY0" fmla="*/ 0 h 6962715"/>
                <a:gd name="connsiteX1" fmla="*/ 678903 w 3202982"/>
                <a:gd name="connsiteY1" fmla="*/ 0 h 6962715"/>
                <a:gd name="connsiteX2" fmla="*/ 685036 w 3202982"/>
                <a:gd name="connsiteY2" fmla="*/ 30083 h 6962715"/>
                <a:gd name="connsiteX3" fmla="*/ 1566863 w 3202982"/>
                <a:gd name="connsiteY3" fmla="*/ 568144 h 6962715"/>
                <a:gd name="connsiteX4" fmla="*/ 2448690 w 3202982"/>
                <a:gd name="connsiteY4" fmla="*/ 30083 h 6962715"/>
                <a:gd name="connsiteX5" fmla="*/ 2454823 w 3202982"/>
                <a:gd name="connsiteY5" fmla="*/ 0 h 6962715"/>
                <a:gd name="connsiteX6" fmla="*/ 3046487 w 3202982"/>
                <a:gd name="connsiteY6" fmla="*/ 0 h 6962715"/>
                <a:gd name="connsiteX7" fmla="*/ 3041341 w 3202982"/>
                <a:gd name="connsiteY7" fmla="*/ 3720 h 6962715"/>
                <a:gd name="connsiteX8" fmla="*/ 2709514 w 3202982"/>
                <a:gd name="connsiteY8" fmla="*/ 1511260 h 6962715"/>
                <a:gd name="connsiteX9" fmla="*/ 3189035 w 3202982"/>
                <a:gd name="connsiteY9" fmla="*/ 2824365 h 6962715"/>
                <a:gd name="connsiteX10" fmla="*/ 3202982 w 3202982"/>
                <a:gd name="connsiteY10" fmla="*/ 2837043 h 6962715"/>
                <a:gd name="connsiteX11" fmla="*/ 3202982 w 3202982"/>
                <a:gd name="connsiteY11" fmla="*/ 6962715 h 6962715"/>
                <a:gd name="connsiteX12" fmla="*/ 0 w 3202982"/>
                <a:gd name="connsiteY12" fmla="*/ 6962715 h 6962715"/>
                <a:gd name="connsiteX13" fmla="*/ 0 w 3202982"/>
                <a:gd name="connsiteY13" fmla="*/ 2719374 h 6962715"/>
                <a:gd name="connsiteX14" fmla="*/ 35840 w 3202982"/>
                <a:gd name="connsiteY14" fmla="*/ 2669698 h 6962715"/>
                <a:gd name="connsiteX15" fmla="*/ 392682 w 3202982"/>
                <a:gd name="connsiteY15" fmla="*/ 1511260 h 6962715"/>
                <a:gd name="connsiteX16" fmla="*/ 60856 w 3202982"/>
                <a:gd name="connsiteY16" fmla="*/ 3720 h 6962715"/>
                <a:gd name="connsiteX17" fmla="*/ 55710 w 3202982"/>
                <a:gd name="connsiteY17" fmla="*/ 0 h 696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02982" h="6962715">
                  <a:moveTo>
                    <a:pt x="55710" y="0"/>
                  </a:moveTo>
                  <a:lnTo>
                    <a:pt x="678903" y="0"/>
                  </a:lnTo>
                  <a:lnTo>
                    <a:pt x="685036" y="30083"/>
                  </a:lnTo>
                  <a:cubicBezTo>
                    <a:pt x="768969" y="337154"/>
                    <a:pt x="1131884" y="568144"/>
                    <a:pt x="1566863" y="568144"/>
                  </a:cubicBezTo>
                  <a:cubicBezTo>
                    <a:pt x="2001842" y="568144"/>
                    <a:pt x="2364758" y="337154"/>
                    <a:pt x="2448690" y="30083"/>
                  </a:cubicBezTo>
                  <a:lnTo>
                    <a:pt x="2454823" y="0"/>
                  </a:lnTo>
                  <a:lnTo>
                    <a:pt x="3046487" y="0"/>
                  </a:lnTo>
                  <a:lnTo>
                    <a:pt x="3041341" y="3720"/>
                  </a:lnTo>
                  <a:cubicBezTo>
                    <a:pt x="2786765" y="223665"/>
                    <a:pt x="2643963" y="824060"/>
                    <a:pt x="2709514" y="1511260"/>
                  </a:cubicBezTo>
                  <a:cubicBezTo>
                    <a:pt x="2764982" y="2092737"/>
                    <a:pt x="2955185" y="2584981"/>
                    <a:pt x="3189035" y="2824365"/>
                  </a:cubicBezTo>
                  <a:lnTo>
                    <a:pt x="3202982" y="2837043"/>
                  </a:lnTo>
                  <a:lnTo>
                    <a:pt x="3202982" y="6962715"/>
                  </a:lnTo>
                  <a:lnTo>
                    <a:pt x="0" y="6962715"/>
                  </a:lnTo>
                  <a:lnTo>
                    <a:pt x="0" y="2719374"/>
                  </a:lnTo>
                  <a:lnTo>
                    <a:pt x="35840" y="2669698"/>
                  </a:lnTo>
                  <a:cubicBezTo>
                    <a:pt x="211723" y="2403034"/>
                    <a:pt x="347300" y="1987014"/>
                    <a:pt x="392682" y="1511260"/>
                  </a:cubicBezTo>
                  <a:cubicBezTo>
                    <a:pt x="458234" y="824060"/>
                    <a:pt x="315432" y="223665"/>
                    <a:pt x="60856" y="3720"/>
                  </a:cubicBezTo>
                  <a:lnTo>
                    <a:pt x="5571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8343EA1-88BF-6B9C-0C61-F19479A3CC8B}"/>
                </a:ext>
              </a:extLst>
            </p:cNvPr>
            <p:cNvSpPr/>
            <p:nvPr/>
          </p:nvSpPr>
          <p:spPr>
            <a:xfrm>
              <a:off x="7067545" y="746142"/>
              <a:ext cx="3202982" cy="6962715"/>
            </a:xfrm>
            <a:custGeom>
              <a:avLst/>
              <a:gdLst>
                <a:gd name="connsiteX0" fmla="*/ 55710 w 3202982"/>
                <a:gd name="connsiteY0" fmla="*/ 0 h 6962715"/>
                <a:gd name="connsiteX1" fmla="*/ 678903 w 3202982"/>
                <a:gd name="connsiteY1" fmla="*/ 0 h 6962715"/>
                <a:gd name="connsiteX2" fmla="*/ 685036 w 3202982"/>
                <a:gd name="connsiteY2" fmla="*/ 30083 h 6962715"/>
                <a:gd name="connsiteX3" fmla="*/ 707769 w 3202982"/>
                <a:gd name="connsiteY3" fmla="*/ 87386 h 6962715"/>
                <a:gd name="connsiteX4" fmla="*/ 694706 w 3202982"/>
                <a:gd name="connsiteY4" fmla="*/ 129128 h 6962715"/>
                <a:gd name="connsiteX5" fmla="*/ 653454 w 3202982"/>
                <a:gd name="connsiteY5" fmla="*/ 448250 h 6962715"/>
                <a:gd name="connsiteX6" fmla="*/ 1571029 w 3202982"/>
                <a:gd name="connsiteY6" fmla="*/ 1521400 h 6962715"/>
                <a:gd name="connsiteX7" fmla="*/ 2488604 w 3202982"/>
                <a:gd name="connsiteY7" fmla="*/ 448250 h 6962715"/>
                <a:gd name="connsiteX8" fmla="*/ 2447352 w 3202982"/>
                <a:gd name="connsiteY8" fmla="*/ 129128 h 6962715"/>
                <a:gd name="connsiteX9" fmla="*/ 2430615 w 3202982"/>
                <a:gd name="connsiteY9" fmla="*/ 75646 h 6962715"/>
                <a:gd name="connsiteX10" fmla="*/ 2448690 w 3202982"/>
                <a:gd name="connsiteY10" fmla="*/ 30083 h 6962715"/>
                <a:gd name="connsiteX11" fmla="*/ 2454823 w 3202982"/>
                <a:gd name="connsiteY11" fmla="*/ 0 h 6962715"/>
                <a:gd name="connsiteX12" fmla="*/ 3046487 w 3202982"/>
                <a:gd name="connsiteY12" fmla="*/ 0 h 6962715"/>
                <a:gd name="connsiteX13" fmla="*/ 3041341 w 3202982"/>
                <a:gd name="connsiteY13" fmla="*/ 3720 h 6962715"/>
                <a:gd name="connsiteX14" fmla="*/ 2709514 w 3202982"/>
                <a:gd name="connsiteY14" fmla="*/ 1511260 h 6962715"/>
                <a:gd name="connsiteX15" fmla="*/ 3189035 w 3202982"/>
                <a:gd name="connsiteY15" fmla="*/ 2824365 h 6962715"/>
                <a:gd name="connsiteX16" fmla="*/ 3202982 w 3202982"/>
                <a:gd name="connsiteY16" fmla="*/ 2837043 h 6962715"/>
                <a:gd name="connsiteX17" fmla="*/ 3202982 w 3202982"/>
                <a:gd name="connsiteY17" fmla="*/ 6962715 h 6962715"/>
                <a:gd name="connsiteX18" fmla="*/ 0 w 3202982"/>
                <a:gd name="connsiteY18" fmla="*/ 6962715 h 6962715"/>
                <a:gd name="connsiteX19" fmla="*/ 0 w 3202982"/>
                <a:gd name="connsiteY19" fmla="*/ 2719374 h 6962715"/>
                <a:gd name="connsiteX20" fmla="*/ 35840 w 3202982"/>
                <a:gd name="connsiteY20" fmla="*/ 2669698 h 6962715"/>
                <a:gd name="connsiteX21" fmla="*/ 392682 w 3202982"/>
                <a:gd name="connsiteY21" fmla="*/ 1511260 h 6962715"/>
                <a:gd name="connsiteX22" fmla="*/ 60856 w 3202982"/>
                <a:gd name="connsiteY22" fmla="*/ 3720 h 6962715"/>
                <a:gd name="connsiteX23" fmla="*/ 55710 w 3202982"/>
                <a:gd name="connsiteY23" fmla="*/ 0 h 696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02982" h="6962715">
                  <a:moveTo>
                    <a:pt x="55710" y="0"/>
                  </a:moveTo>
                  <a:lnTo>
                    <a:pt x="678903" y="0"/>
                  </a:lnTo>
                  <a:lnTo>
                    <a:pt x="685036" y="30083"/>
                  </a:lnTo>
                  <a:lnTo>
                    <a:pt x="707769" y="87386"/>
                  </a:lnTo>
                  <a:lnTo>
                    <a:pt x="694706" y="129128"/>
                  </a:lnTo>
                  <a:cubicBezTo>
                    <a:pt x="667897" y="229939"/>
                    <a:pt x="653454" y="337122"/>
                    <a:pt x="653454" y="448250"/>
                  </a:cubicBezTo>
                  <a:cubicBezTo>
                    <a:pt x="653454" y="1040934"/>
                    <a:pt x="1064266" y="1521400"/>
                    <a:pt x="1571029" y="1521400"/>
                  </a:cubicBezTo>
                  <a:cubicBezTo>
                    <a:pt x="2077792" y="1521400"/>
                    <a:pt x="2488604" y="1040934"/>
                    <a:pt x="2488604" y="448250"/>
                  </a:cubicBezTo>
                  <a:cubicBezTo>
                    <a:pt x="2488604" y="337122"/>
                    <a:pt x="2474162" y="229939"/>
                    <a:pt x="2447352" y="129128"/>
                  </a:cubicBezTo>
                  <a:lnTo>
                    <a:pt x="2430615" y="75646"/>
                  </a:lnTo>
                  <a:lnTo>
                    <a:pt x="2448690" y="30083"/>
                  </a:lnTo>
                  <a:lnTo>
                    <a:pt x="2454823" y="0"/>
                  </a:lnTo>
                  <a:lnTo>
                    <a:pt x="3046487" y="0"/>
                  </a:lnTo>
                  <a:lnTo>
                    <a:pt x="3041341" y="3720"/>
                  </a:lnTo>
                  <a:cubicBezTo>
                    <a:pt x="2786765" y="223665"/>
                    <a:pt x="2643963" y="824060"/>
                    <a:pt x="2709514" y="1511260"/>
                  </a:cubicBezTo>
                  <a:cubicBezTo>
                    <a:pt x="2764982" y="2092737"/>
                    <a:pt x="2955185" y="2584981"/>
                    <a:pt x="3189035" y="2824365"/>
                  </a:cubicBezTo>
                  <a:lnTo>
                    <a:pt x="3202982" y="2837043"/>
                  </a:lnTo>
                  <a:lnTo>
                    <a:pt x="3202982" y="6962715"/>
                  </a:lnTo>
                  <a:lnTo>
                    <a:pt x="0" y="6962715"/>
                  </a:lnTo>
                  <a:lnTo>
                    <a:pt x="0" y="2719374"/>
                  </a:lnTo>
                  <a:lnTo>
                    <a:pt x="35840" y="2669698"/>
                  </a:lnTo>
                  <a:cubicBezTo>
                    <a:pt x="211723" y="2403034"/>
                    <a:pt x="347300" y="1987014"/>
                    <a:pt x="392682" y="1511260"/>
                  </a:cubicBezTo>
                  <a:cubicBezTo>
                    <a:pt x="458234" y="824060"/>
                    <a:pt x="315432" y="223665"/>
                    <a:pt x="60856" y="3720"/>
                  </a:cubicBezTo>
                  <a:lnTo>
                    <a:pt x="55710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CAD998F-9FCC-6F23-C006-2F776F622840}"/>
              </a:ext>
            </a:extLst>
          </p:cNvPr>
          <p:cNvGrpSpPr/>
          <p:nvPr/>
        </p:nvGrpSpPr>
        <p:grpSpPr>
          <a:xfrm>
            <a:off x="1648433" y="1722263"/>
            <a:ext cx="2588122" cy="5626120"/>
            <a:chOff x="7067545" y="746142"/>
            <a:chExt cx="3202982" cy="6962716"/>
          </a:xfrm>
          <a:solidFill>
            <a:schemeClr val="bg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FDDFBB5-6E9C-6676-CCA5-0E455D5C10D1}"/>
                </a:ext>
              </a:extLst>
            </p:cNvPr>
            <p:cNvSpPr/>
            <p:nvPr/>
          </p:nvSpPr>
          <p:spPr>
            <a:xfrm>
              <a:off x="7067545" y="746143"/>
              <a:ext cx="3202982" cy="6962715"/>
            </a:xfrm>
            <a:custGeom>
              <a:avLst/>
              <a:gdLst>
                <a:gd name="connsiteX0" fmla="*/ 55710 w 3202982"/>
                <a:gd name="connsiteY0" fmla="*/ 0 h 6962715"/>
                <a:gd name="connsiteX1" fmla="*/ 678903 w 3202982"/>
                <a:gd name="connsiteY1" fmla="*/ 0 h 6962715"/>
                <a:gd name="connsiteX2" fmla="*/ 685036 w 3202982"/>
                <a:gd name="connsiteY2" fmla="*/ 30083 h 6962715"/>
                <a:gd name="connsiteX3" fmla="*/ 1566863 w 3202982"/>
                <a:gd name="connsiteY3" fmla="*/ 568144 h 6962715"/>
                <a:gd name="connsiteX4" fmla="*/ 2448690 w 3202982"/>
                <a:gd name="connsiteY4" fmla="*/ 30083 h 6962715"/>
                <a:gd name="connsiteX5" fmla="*/ 2454823 w 3202982"/>
                <a:gd name="connsiteY5" fmla="*/ 0 h 6962715"/>
                <a:gd name="connsiteX6" fmla="*/ 3046487 w 3202982"/>
                <a:gd name="connsiteY6" fmla="*/ 0 h 6962715"/>
                <a:gd name="connsiteX7" fmla="*/ 3041341 w 3202982"/>
                <a:gd name="connsiteY7" fmla="*/ 3720 h 6962715"/>
                <a:gd name="connsiteX8" fmla="*/ 2709514 w 3202982"/>
                <a:gd name="connsiteY8" fmla="*/ 1511260 h 6962715"/>
                <a:gd name="connsiteX9" fmla="*/ 3189035 w 3202982"/>
                <a:gd name="connsiteY9" fmla="*/ 2824365 h 6962715"/>
                <a:gd name="connsiteX10" fmla="*/ 3202982 w 3202982"/>
                <a:gd name="connsiteY10" fmla="*/ 2837043 h 6962715"/>
                <a:gd name="connsiteX11" fmla="*/ 3202982 w 3202982"/>
                <a:gd name="connsiteY11" fmla="*/ 6962715 h 6962715"/>
                <a:gd name="connsiteX12" fmla="*/ 0 w 3202982"/>
                <a:gd name="connsiteY12" fmla="*/ 6962715 h 6962715"/>
                <a:gd name="connsiteX13" fmla="*/ 0 w 3202982"/>
                <a:gd name="connsiteY13" fmla="*/ 2719374 h 6962715"/>
                <a:gd name="connsiteX14" fmla="*/ 35840 w 3202982"/>
                <a:gd name="connsiteY14" fmla="*/ 2669698 h 6962715"/>
                <a:gd name="connsiteX15" fmla="*/ 392682 w 3202982"/>
                <a:gd name="connsiteY15" fmla="*/ 1511260 h 6962715"/>
                <a:gd name="connsiteX16" fmla="*/ 60856 w 3202982"/>
                <a:gd name="connsiteY16" fmla="*/ 3720 h 6962715"/>
                <a:gd name="connsiteX17" fmla="*/ 55710 w 3202982"/>
                <a:gd name="connsiteY17" fmla="*/ 0 h 696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02982" h="6962715">
                  <a:moveTo>
                    <a:pt x="55710" y="0"/>
                  </a:moveTo>
                  <a:lnTo>
                    <a:pt x="678903" y="0"/>
                  </a:lnTo>
                  <a:lnTo>
                    <a:pt x="685036" y="30083"/>
                  </a:lnTo>
                  <a:cubicBezTo>
                    <a:pt x="768969" y="337154"/>
                    <a:pt x="1131884" y="568144"/>
                    <a:pt x="1566863" y="568144"/>
                  </a:cubicBezTo>
                  <a:cubicBezTo>
                    <a:pt x="2001842" y="568144"/>
                    <a:pt x="2364758" y="337154"/>
                    <a:pt x="2448690" y="30083"/>
                  </a:cubicBezTo>
                  <a:lnTo>
                    <a:pt x="2454823" y="0"/>
                  </a:lnTo>
                  <a:lnTo>
                    <a:pt x="3046487" y="0"/>
                  </a:lnTo>
                  <a:lnTo>
                    <a:pt x="3041341" y="3720"/>
                  </a:lnTo>
                  <a:cubicBezTo>
                    <a:pt x="2786765" y="223665"/>
                    <a:pt x="2643963" y="824060"/>
                    <a:pt x="2709514" y="1511260"/>
                  </a:cubicBezTo>
                  <a:cubicBezTo>
                    <a:pt x="2764982" y="2092737"/>
                    <a:pt x="2955185" y="2584981"/>
                    <a:pt x="3189035" y="2824365"/>
                  </a:cubicBezTo>
                  <a:lnTo>
                    <a:pt x="3202982" y="2837043"/>
                  </a:lnTo>
                  <a:lnTo>
                    <a:pt x="3202982" y="6962715"/>
                  </a:lnTo>
                  <a:lnTo>
                    <a:pt x="0" y="6962715"/>
                  </a:lnTo>
                  <a:lnTo>
                    <a:pt x="0" y="2719374"/>
                  </a:lnTo>
                  <a:lnTo>
                    <a:pt x="35840" y="2669698"/>
                  </a:lnTo>
                  <a:cubicBezTo>
                    <a:pt x="211723" y="2403034"/>
                    <a:pt x="347300" y="1987014"/>
                    <a:pt x="392682" y="1511260"/>
                  </a:cubicBezTo>
                  <a:cubicBezTo>
                    <a:pt x="458234" y="824060"/>
                    <a:pt x="315432" y="223665"/>
                    <a:pt x="60856" y="3720"/>
                  </a:cubicBezTo>
                  <a:lnTo>
                    <a:pt x="55710" y="0"/>
                  </a:lnTo>
                  <a:close/>
                </a:path>
              </a:pathLst>
            </a:cu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31892CC-0076-E61E-51EE-7FFC7BC087C6}"/>
                </a:ext>
              </a:extLst>
            </p:cNvPr>
            <p:cNvSpPr/>
            <p:nvPr/>
          </p:nvSpPr>
          <p:spPr>
            <a:xfrm>
              <a:off x="7067545" y="746142"/>
              <a:ext cx="3202982" cy="6962715"/>
            </a:xfrm>
            <a:custGeom>
              <a:avLst/>
              <a:gdLst>
                <a:gd name="connsiteX0" fmla="*/ 55710 w 3202982"/>
                <a:gd name="connsiteY0" fmla="*/ 0 h 6962715"/>
                <a:gd name="connsiteX1" fmla="*/ 678903 w 3202982"/>
                <a:gd name="connsiteY1" fmla="*/ 0 h 6962715"/>
                <a:gd name="connsiteX2" fmla="*/ 685036 w 3202982"/>
                <a:gd name="connsiteY2" fmla="*/ 30083 h 6962715"/>
                <a:gd name="connsiteX3" fmla="*/ 707769 w 3202982"/>
                <a:gd name="connsiteY3" fmla="*/ 87386 h 6962715"/>
                <a:gd name="connsiteX4" fmla="*/ 694706 w 3202982"/>
                <a:gd name="connsiteY4" fmla="*/ 129128 h 6962715"/>
                <a:gd name="connsiteX5" fmla="*/ 653454 w 3202982"/>
                <a:gd name="connsiteY5" fmla="*/ 448250 h 6962715"/>
                <a:gd name="connsiteX6" fmla="*/ 1571029 w 3202982"/>
                <a:gd name="connsiteY6" fmla="*/ 1521400 h 6962715"/>
                <a:gd name="connsiteX7" fmla="*/ 2488604 w 3202982"/>
                <a:gd name="connsiteY7" fmla="*/ 448250 h 6962715"/>
                <a:gd name="connsiteX8" fmla="*/ 2447352 w 3202982"/>
                <a:gd name="connsiteY8" fmla="*/ 129128 h 6962715"/>
                <a:gd name="connsiteX9" fmla="*/ 2430615 w 3202982"/>
                <a:gd name="connsiteY9" fmla="*/ 75646 h 6962715"/>
                <a:gd name="connsiteX10" fmla="*/ 2448690 w 3202982"/>
                <a:gd name="connsiteY10" fmla="*/ 30083 h 6962715"/>
                <a:gd name="connsiteX11" fmla="*/ 2454823 w 3202982"/>
                <a:gd name="connsiteY11" fmla="*/ 0 h 6962715"/>
                <a:gd name="connsiteX12" fmla="*/ 3046487 w 3202982"/>
                <a:gd name="connsiteY12" fmla="*/ 0 h 6962715"/>
                <a:gd name="connsiteX13" fmla="*/ 3041341 w 3202982"/>
                <a:gd name="connsiteY13" fmla="*/ 3720 h 6962715"/>
                <a:gd name="connsiteX14" fmla="*/ 2709514 w 3202982"/>
                <a:gd name="connsiteY14" fmla="*/ 1511260 h 6962715"/>
                <a:gd name="connsiteX15" fmla="*/ 3189035 w 3202982"/>
                <a:gd name="connsiteY15" fmla="*/ 2824365 h 6962715"/>
                <a:gd name="connsiteX16" fmla="*/ 3202982 w 3202982"/>
                <a:gd name="connsiteY16" fmla="*/ 2837043 h 6962715"/>
                <a:gd name="connsiteX17" fmla="*/ 3202982 w 3202982"/>
                <a:gd name="connsiteY17" fmla="*/ 6962715 h 6962715"/>
                <a:gd name="connsiteX18" fmla="*/ 0 w 3202982"/>
                <a:gd name="connsiteY18" fmla="*/ 6962715 h 6962715"/>
                <a:gd name="connsiteX19" fmla="*/ 0 w 3202982"/>
                <a:gd name="connsiteY19" fmla="*/ 2719374 h 6962715"/>
                <a:gd name="connsiteX20" fmla="*/ 35840 w 3202982"/>
                <a:gd name="connsiteY20" fmla="*/ 2669698 h 6962715"/>
                <a:gd name="connsiteX21" fmla="*/ 392682 w 3202982"/>
                <a:gd name="connsiteY21" fmla="*/ 1511260 h 6962715"/>
                <a:gd name="connsiteX22" fmla="*/ 60856 w 3202982"/>
                <a:gd name="connsiteY22" fmla="*/ 3720 h 6962715"/>
                <a:gd name="connsiteX23" fmla="*/ 55710 w 3202982"/>
                <a:gd name="connsiteY23" fmla="*/ 0 h 696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02982" h="6962715">
                  <a:moveTo>
                    <a:pt x="55710" y="0"/>
                  </a:moveTo>
                  <a:lnTo>
                    <a:pt x="678903" y="0"/>
                  </a:lnTo>
                  <a:lnTo>
                    <a:pt x="685036" y="30083"/>
                  </a:lnTo>
                  <a:lnTo>
                    <a:pt x="707769" y="87386"/>
                  </a:lnTo>
                  <a:lnTo>
                    <a:pt x="694706" y="129128"/>
                  </a:lnTo>
                  <a:cubicBezTo>
                    <a:pt x="667897" y="229939"/>
                    <a:pt x="653454" y="337122"/>
                    <a:pt x="653454" y="448250"/>
                  </a:cubicBezTo>
                  <a:cubicBezTo>
                    <a:pt x="653454" y="1040934"/>
                    <a:pt x="1064266" y="1521400"/>
                    <a:pt x="1571029" y="1521400"/>
                  </a:cubicBezTo>
                  <a:cubicBezTo>
                    <a:pt x="2077792" y="1521400"/>
                    <a:pt x="2488604" y="1040934"/>
                    <a:pt x="2488604" y="448250"/>
                  </a:cubicBezTo>
                  <a:cubicBezTo>
                    <a:pt x="2488604" y="337122"/>
                    <a:pt x="2474162" y="229939"/>
                    <a:pt x="2447352" y="129128"/>
                  </a:cubicBezTo>
                  <a:lnTo>
                    <a:pt x="2430615" y="75646"/>
                  </a:lnTo>
                  <a:lnTo>
                    <a:pt x="2448690" y="30083"/>
                  </a:lnTo>
                  <a:lnTo>
                    <a:pt x="2454823" y="0"/>
                  </a:lnTo>
                  <a:lnTo>
                    <a:pt x="3046487" y="0"/>
                  </a:lnTo>
                  <a:lnTo>
                    <a:pt x="3041341" y="3720"/>
                  </a:lnTo>
                  <a:cubicBezTo>
                    <a:pt x="2786765" y="223665"/>
                    <a:pt x="2643963" y="824060"/>
                    <a:pt x="2709514" y="1511260"/>
                  </a:cubicBezTo>
                  <a:cubicBezTo>
                    <a:pt x="2764982" y="2092737"/>
                    <a:pt x="2955185" y="2584981"/>
                    <a:pt x="3189035" y="2824365"/>
                  </a:cubicBezTo>
                  <a:lnTo>
                    <a:pt x="3202982" y="2837043"/>
                  </a:lnTo>
                  <a:lnTo>
                    <a:pt x="3202982" y="6962715"/>
                  </a:lnTo>
                  <a:lnTo>
                    <a:pt x="0" y="6962715"/>
                  </a:lnTo>
                  <a:lnTo>
                    <a:pt x="0" y="2719374"/>
                  </a:lnTo>
                  <a:lnTo>
                    <a:pt x="35840" y="2669698"/>
                  </a:lnTo>
                  <a:cubicBezTo>
                    <a:pt x="211723" y="2403034"/>
                    <a:pt x="347300" y="1987014"/>
                    <a:pt x="392682" y="1511260"/>
                  </a:cubicBezTo>
                  <a:cubicBezTo>
                    <a:pt x="458234" y="824060"/>
                    <a:pt x="315432" y="223665"/>
                    <a:pt x="60856" y="3720"/>
                  </a:cubicBezTo>
                  <a:lnTo>
                    <a:pt x="55710" y="0"/>
                  </a:lnTo>
                  <a:close/>
                </a:path>
              </a:pathLst>
            </a:cu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0B98CB3-BEAD-F780-697C-29BB7A2DBBB6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6245F2-2AD2-A12E-2A9B-7534FAD60593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خزانة ملابسي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267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239076" y="944218"/>
            <a:ext cx="47337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8000" dirty="0">
                <a:latin typeface="Teaching Print Dotted" pitchFamily="50" charset="0"/>
              </a:rPr>
              <a:t>س</a:t>
            </a:r>
            <a:r>
              <a:rPr lang="ar-AE" sz="80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روال داخلي</a:t>
            </a:r>
            <a:endParaRPr lang="en-US" sz="80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B3C8746-06D4-4048-4CBC-6BAA10F5080A}"/>
              </a:ext>
            </a:extLst>
          </p:cNvPr>
          <p:cNvGrpSpPr/>
          <p:nvPr/>
        </p:nvGrpSpPr>
        <p:grpSpPr>
          <a:xfrm>
            <a:off x="6780706" y="2270433"/>
            <a:ext cx="3214262" cy="2887837"/>
            <a:chOff x="7483036" y="1581555"/>
            <a:chExt cx="5427914" cy="4876681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E46EBEC-6318-8204-E281-C4AA865022DF}"/>
                </a:ext>
              </a:extLst>
            </p:cNvPr>
            <p:cNvSpPr/>
            <p:nvPr/>
          </p:nvSpPr>
          <p:spPr>
            <a:xfrm rot="1486401" flipH="1">
              <a:off x="7483036" y="1581555"/>
              <a:ext cx="5309315" cy="4876681"/>
            </a:xfrm>
            <a:custGeom>
              <a:avLst/>
              <a:gdLst>
                <a:gd name="connsiteX0" fmla="*/ 5309315 w 5309315"/>
                <a:gd name="connsiteY0" fmla="*/ 1962242 h 4876681"/>
                <a:gd name="connsiteX1" fmla="*/ 1057441 w 5309315"/>
                <a:gd name="connsiteY1" fmla="*/ 0 h 4876681"/>
                <a:gd name="connsiteX2" fmla="*/ 0 w 5309315"/>
                <a:gd name="connsiteY2" fmla="*/ 1593628 h 4876681"/>
                <a:gd name="connsiteX3" fmla="*/ 737414 w 5309315"/>
                <a:gd name="connsiteY3" fmla="*/ 4192891 h 4876681"/>
                <a:gd name="connsiteX4" fmla="*/ 2219080 w 5309315"/>
                <a:gd name="connsiteY4" fmla="*/ 4876681 h 4876681"/>
                <a:gd name="connsiteX5" fmla="*/ 4795665 w 5309315"/>
                <a:gd name="connsiteY5" fmla="*/ 3780498 h 4876681"/>
                <a:gd name="connsiteX6" fmla="*/ 5309315 w 5309315"/>
                <a:gd name="connsiteY6" fmla="*/ 1962242 h 487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09315" h="4876681">
                  <a:moveTo>
                    <a:pt x="5309315" y="1962242"/>
                  </a:moveTo>
                  <a:cubicBezTo>
                    <a:pt x="3339551" y="1500785"/>
                    <a:pt x="1961789" y="657137"/>
                    <a:pt x="1057441" y="0"/>
                  </a:cubicBezTo>
                  <a:lnTo>
                    <a:pt x="0" y="1593628"/>
                  </a:lnTo>
                  <a:lnTo>
                    <a:pt x="737414" y="4192891"/>
                  </a:lnTo>
                  <a:lnTo>
                    <a:pt x="2219080" y="4876681"/>
                  </a:lnTo>
                  <a:lnTo>
                    <a:pt x="4795665" y="3780498"/>
                  </a:lnTo>
                  <a:lnTo>
                    <a:pt x="5309315" y="1962242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A59E682-2E5A-F059-AEB1-1D8ECB371CF1}"/>
                </a:ext>
              </a:extLst>
            </p:cNvPr>
            <p:cNvSpPr/>
            <p:nvPr/>
          </p:nvSpPr>
          <p:spPr>
            <a:xfrm flipH="1">
              <a:off x="7640254" y="2460167"/>
              <a:ext cx="5270696" cy="3941131"/>
            </a:xfrm>
            <a:custGeom>
              <a:avLst/>
              <a:gdLst>
                <a:gd name="connsiteX0" fmla="*/ 4975172 w 5270695"/>
                <a:gd name="connsiteY0" fmla="*/ 0 h 3941131"/>
                <a:gd name="connsiteX1" fmla="*/ 292349 w 5270695"/>
                <a:gd name="connsiteY1" fmla="*/ 0 h 3941131"/>
                <a:gd name="connsiteX2" fmla="*/ 0 w 5270695"/>
                <a:gd name="connsiteY2" fmla="*/ 1890070 h 3941131"/>
                <a:gd name="connsiteX3" fmla="*/ 11668 w 5270695"/>
                <a:gd name="connsiteY3" fmla="*/ 1903677 h 3941131"/>
                <a:gd name="connsiteX4" fmla="*/ 203995 w 5270695"/>
                <a:gd name="connsiteY4" fmla="*/ 1865259 h 3941131"/>
                <a:gd name="connsiteX5" fmla="*/ 2108879 w 5270695"/>
                <a:gd name="connsiteY5" fmla="*/ 2825346 h 3941131"/>
                <a:gd name="connsiteX6" fmla="*/ 1823937 w 5270695"/>
                <a:gd name="connsiteY6" fmla="*/ 3930438 h 3941131"/>
                <a:gd name="connsiteX7" fmla="*/ 1818646 w 5270695"/>
                <a:gd name="connsiteY7" fmla="*/ 3941130 h 3941131"/>
                <a:gd name="connsiteX8" fmla="*/ 3390560 w 5270695"/>
                <a:gd name="connsiteY8" fmla="*/ 3941131 h 3941131"/>
                <a:gd name="connsiteX9" fmla="*/ 3407756 w 5270695"/>
                <a:gd name="connsiteY9" fmla="*/ 3922154 h 3941131"/>
                <a:gd name="connsiteX10" fmla="*/ 3341955 w 5270695"/>
                <a:gd name="connsiteY10" fmla="*/ 3770789 h 3941131"/>
                <a:gd name="connsiteX11" fmla="*/ 3126415 w 5270695"/>
                <a:gd name="connsiteY11" fmla="*/ 2825346 h 3941131"/>
                <a:gd name="connsiteX12" fmla="*/ 5031299 w 5270695"/>
                <a:gd name="connsiteY12" fmla="*/ 1865259 h 3941131"/>
                <a:gd name="connsiteX13" fmla="*/ 5234698 w 5270695"/>
                <a:gd name="connsiteY13" fmla="*/ 1905889 h 3941131"/>
                <a:gd name="connsiteX14" fmla="*/ 5270695 w 5270695"/>
                <a:gd name="connsiteY14" fmla="*/ 1866161 h 3941131"/>
                <a:gd name="connsiteX15" fmla="*/ 4975172 w 5270695"/>
                <a:gd name="connsiteY15" fmla="*/ 0 h 3941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695" h="3941131">
                  <a:moveTo>
                    <a:pt x="4975172" y="0"/>
                  </a:moveTo>
                  <a:cubicBezTo>
                    <a:pt x="2993316" y="406399"/>
                    <a:pt x="1388832" y="217713"/>
                    <a:pt x="292349" y="0"/>
                  </a:cubicBezTo>
                  <a:lnTo>
                    <a:pt x="0" y="1890070"/>
                  </a:lnTo>
                  <a:lnTo>
                    <a:pt x="11668" y="1903677"/>
                  </a:lnTo>
                  <a:lnTo>
                    <a:pt x="203995" y="1865259"/>
                  </a:lnTo>
                  <a:cubicBezTo>
                    <a:pt x="1325671" y="1679679"/>
                    <a:pt x="2108879" y="2128328"/>
                    <a:pt x="2108879" y="2825346"/>
                  </a:cubicBezTo>
                  <a:cubicBezTo>
                    <a:pt x="2108879" y="3150621"/>
                    <a:pt x="1994224" y="3563607"/>
                    <a:pt x="1823937" y="3930438"/>
                  </a:cubicBezTo>
                  <a:lnTo>
                    <a:pt x="1818646" y="3941130"/>
                  </a:lnTo>
                  <a:lnTo>
                    <a:pt x="3390560" y="3941131"/>
                  </a:lnTo>
                  <a:lnTo>
                    <a:pt x="3407756" y="3922154"/>
                  </a:lnTo>
                  <a:lnTo>
                    <a:pt x="3341955" y="3770789"/>
                  </a:lnTo>
                  <a:cubicBezTo>
                    <a:pt x="3210652" y="3447401"/>
                    <a:pt x="3126415" y="3104153"/>
                    <a:pt x="3126415" y="2825346"/>
                  </a:cubicBezTo>
                  <a:cubicBezTo>
                    <a:pt x="3126415" y="2128328"/>
                    <a:pt x="3909623" y="1679679"/>
                    <a:pt x="5031299" y="1865259"/>
                  </a:cubicBezTo>
                  <a:lnTo>
                    <a:pt x="5234698" y="1905889"/>
                  </a:lnTo>
                  <a:lnTo>
                    <a:pt x="5270695" y="1866161"/>
                  </a:lnTo>
                  <a:lnTo>
                    <a:pt x="4975172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A0D52DC-D764-12C5-765A-51F10DBD0C0E}"/>
              </a:ext>
            </a:extLst>
          </p:cNvPr>
          <p:cNvGrpSpPr/>
          <p:nvPr/>
        </p:nvGrpSpPr>
        <p:grpSpPr>
          <a:xfrm>
            <a:off x="499212" y="1632287"/>
            <a:ext cx="5494403" cy="4936418"/>
            <a:chOff x="7483036" y="1581555"/>
            <a:chExt cx="5427914" cy="4876681"/>
          </a:xfrm>
          <a:solidFill>
            <a:schemeClr val="bg1"/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AC1F6BC-6D49-EABE-C9BE-745EA3E73064}"/>
                </a:ext>
              </a:extLst>
            </p:cNvPr>
            <p:cNvSpPr/>
            <p:nvPr/>
          </p:nvSpPr>
          <p:spPr>
            <a:xfrm rot="1486401" flipH="1">
              <a:off x="7483036" y="1581555"/>
              <a:ext cx="5309315" cy="4876681"/>
            </a:xfrm>
            <a:custGeom>
              <a:avLst/>
              <a:gdLst>
                <a:gd name="connsiteX0" fmla="*/ 5309315 w 5309315"/>
                <a:gd name="connsiteY0" fmla="*/ 1962242 h 4876681"/>
                <a:gd name="connsiteX1" fmla="*/ 1057441 w 5309315"/>
                <a:gd name="connsiteY1" fmla="*/ 0 h 4876681"/>
                <a:gd name="connsiteX2" fmla="*/ 0 w 5309315"/>
                <a:gd name="connsiteY2" fmla="*/ 1593628 h 4876681"/>
                <a:gd name="connsiteX3" fmla="*/ 737414 w 5309315"/>
                <a:gd name="connsiteY3" fmla="*/ 4192891 h 4876681"/>
                <a:gd name="connsiteX4" fmla="*/ 2219080 w 5309315"/>
                <a:gd name="connsiteY4" fmla="*/ 4876681 h 4876681"/>
                <a:gd name="connsiteX5" fmla="*/ 4795665 w 5309315"/>
                <a:gd name="connsiteY5" fmla="*/ 3780498 h 4876681"/>
                <a:gd name="connsiteX6" fmla="*/ 5309315 w 5309315"/>
                <a:gd name="connsiteY6" fmla="*/ 1962242 h 487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09315" h="4876681">
                  <a:moveTo>
                    <a:pt x="5309315" y="1962242"/>
                  </a:moveTo>
                  <a:cubicBezTo>
                    <a:pt x="3339551" y="1500785"/>
                    <a:pt x="1961789" y="657137"/>
                    <a:pt x="1057441" y="0"/>
                  </a:cubicBezTo>
                  <a:lnTo>
                    <a:pt x="0" y="1593628"/>
                  </a:lnTo>
                  <a:lnTo>
                    <a:pt x="737414" y="4192891"/>
                  </a:lnTo>
                  <a:lnTo>
                    <a:pt x="2219080" y="4876681"/>
                  </a:lnTo>
                  <a:lnTo>
                    <a:pt x="4795665" y="3780498"/>
                  </a:lnTo>
                  <a:lnTo>
                    <a:pt x="5309315" y="1962242"/>
                  </a:lnTo>
                  <a:close/>
                </a:path>
              </a:pathLst>
            </a:cu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2AD67BF-1F2B-5469-5465-3868C7CDAA17}"/>
                </a:ext>
              </a:extLst>
            </p:cNvPr>
            <p:cNvSpPr/>
            <p:nvPr/>
          </p:nvSpPr>
          <p:spPr>
            <a:xfrm flipH="1">
              <a:off x="7640254" y="2460167"/>
              <a:ext cx="5270696" cy="3941131"/>
            </a:xfrm>
            <a:custGeom>
              <a:avLst/>
              <a:gdLst>
                <a:gd name="connsiteX0" fmla="*/ 4975172 w 5270695"/>
                <a:gd name="connsiteY0" fmla="*/ 0 h 3941131"/>
                <a:gd name="connsiteX1" fmla="*/ 292349 w 5270695"/>
                <a:gd name="connsiteY1" fmla="*/ 0 h 3941131"/>
                <a:gd name="connsiteX2" fmla="*/ 0 w 5270695"/>
                <a:gd name="connsiteY2" fmla="*/ 1890070 h 3941131"/>
                <a:gd name="connsiteX3" fmla="*/ 11668 w 5270695"/>
                <a:gd name="connsiteY3" fmla="*/ 1903677 h 3941131"/>
                <a:gd name="connsiteX4" fmla="*/ 203995 w 5270695"/>
                <a:gd name="connsiteY4" fmla="*/ 1865259 h 3941131"/>
                <a:gd name="connsiteX5" fmla="*/ 2108879 w 5270695"/>
                <a:gd name="connsiteY5" fmla="*/ 2825346 h 3941131"/>
                <a:gd name="connsiteX6" fmla="*/ 1823937 w 5270695"/>
                <a:gd name="connsiteY6" fmla="*/ 3930438 h 3941131"/>
                <a:gd name="connsiteX7" fmla="*/ 1818646 w 5270695"/>
                <a:gd name="connsiteY7" fmla="*/ 3941130 h 3941131"/>
                <a:gd name="connsiteX8" fmla="*/ 3390560 w 5270695"/>
                <a:gd name="connsiteY8" fmla="*/ 3941131 h 3941131"/>
                <a:gd name="connsiteX9" fmla="*/ 3407756 w 5270695"/>
                <a:gd name="connsiteY9" fmla="*/ 3922154 h 3941131"/>
                <a:gd name="connsiteX10" fmla="*/ 3341955 w 5270695"/>
                <a:gd name="connsiteY10" fmla="*/ 3770789 h 3941131"/>
                <a:gd name="connsiteX11" fmla="*/ 3126415 w 5270695"/>
                <a:gd name="connsiteY11" fmla="*/ 2825346 h 3941131"/>
                <a:gd name="connsiteX12" fmla="*/ 5031299 w 5270695"/>
                <a:gd name="connsiteY12" fmla="*/ 1865259 h 3941131"/>
                <a:gd name="connsiteX13" fmla="*/ 5234698 w 5270695"/>
                <a:gd name="connsiteY13" fmla="*/ 1905889 h 3941131"/>
                <a:gd name="connsiteX14" fmla="*/ 5270695 w 5270695"/>
                <a:gd name="connsiteY14" fmla="*/ 1866161 h 3941131"/>
                <a:gd name="connsiteX15" fmla="*/ 4975172 w 5270695"/>
                <a:gd name="connsiteY15" fmla="*/ 0 h 3941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695" h="3941131">
                  <a:moveTo>
                    <a:pt x="4975172" y="0"/>
                  </a:moveTo>
                  <a:cubicBezTo>
                    <a:pt x="2993316" y="406399"/>
                    <a:pt x="1388832" y="217713"/>
                    <a:pt x="292349" y="0"/>
                  </a:cubicBezTo>
                  <a:lnTo>
                    <a:pt x="0" y="1890070"/>
                  </a:lnTo>
                  <a:lnTo>
                    <a:pt x="11668" y="1903677"/>
                  </a:lnTo>
                  <a:lnTo>
                    <a:pt x="203995" y="1865259"/>
                  </a:lnTo>
                  <a:cubicBezTo>
                    <a:pt x="1325671" y="1679679"/>
                    <a:pt x="2108879" y="2128328"/>
                    <a:pt x="2108879" y="2825346"/>
                  </a:cubicBezTo>
                  <a:cubicBezTo>
                    <a:pt x="2108879" y="3150621"/>
                    <a:pt x="1994224" y="3563607"/>
                    <a:pt x="1823937" y="3930438"/>
                  </a:cubicBezTo>
                  <a:lnTo>
                    <a:pt x="1818646" y="3941130"/>
                  </a:lnTo>
                  <a:lnTo>
                    <a:pt x="3390560" y="3941131"/>
                  </a:lnTo>
                  <a:lnTo>
                    <a:pt x="3407756" y="3922154"/>
                  </a:lnTo>
                  <a:lnTo>
                    <a:pt x="3341955" y="3770789"/>
                  </a:lnTo>
                  <a:cubicBezTo>
                    <a:pt x="3210652" y="3447401"/>
                    <a:pt x="3126415" y="3104153"/>
                    <a:pt x="3126415" y="2825346"/>
                  </a:cubicBezTo>
                  <a:cubicBezTo>
                    <a:pt x="3126415" y="2128328"/>
                    <a:pt x="3909623" y="1679679"/>
                    <a:pt x="5031299" y="1865259"/>
                  </a:cubicBezTo>
                  <a:lnTo>
                    <a:pt x="5234698" y="1905889"/>
                  </a:lnTo>
                  <a:lnTo>
                    <a:pt x="5270695" y="1866161"/>
                  </a:lnTo>
                  <a:lnTo>
                    <a:pt x="4975172" y="0"/>
                  </a:lnTo>
                  <a:close/>
                </a:path>
              </a:pathLst>
            </a:cu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A78D17-8432-BABF-F036-6BE098B0DAD1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CAB9F7-5877-44ED-EA35-38EB7D43C60C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خزانة ملابسي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936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725106" y="795135"/>
            <a:ext cx="3121271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ف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ستان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DED4F5-BEA6-475A-085F-4781E08F9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2148" y1="88867" x2="52148" y2="88867"/>
                        <a14:foregroundMark x1="69141" y1="23242" x2="69141" y2="23242"/>
                        <a14:foregroundMark x1="70898" y1="20508" x2="70898" y2="20508"/>
                        <a14:foregroundMark x1="69727" y1="21875" x2="69727" y2="218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0250" y="2323610"/>
            <a:ext cx="2766005" cy="27660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067331-AB3A-2AAB-1114-E84C529C8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86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9519" y="1185980"/>
            <a:ext cx="6675340" cy="66675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520A35-8120-B201-BD47-24F103E00DEB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2CBD9A-0AE2-F21D-AC15-784EB60FDE1F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خزانة ملابسي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590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495F7A-7CA8-7655-CBAF-EB4EC77CB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2000" contrast="100000"/>
                    </a14:imgEffect>
                  </a14:imgLayer>
                </a14:imgProps>
              </a:ext>
            </a:extLst>
          </a:blip>
          <a:srcRect b="8254"/>
          <a:stretch/>
        </p:blipFill>
        <p:spPr>
          <a:xfrm>
            <a:off x="0" y="1312096"/>
            <a:ext cx="7047587" cy="64603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912243" y="795135"/>
            <a:ext cx="293413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ت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نورة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7F4B49-D1E6-6858-BC7F-DE87C33752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33800" y="2472826"/>
            <a:ext cx="3112576" cy="31125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FA2651-E00F-5080-0C3A-1B920EBB1E38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442604-F26A-FF9C-FC7A-2222C7CBBE6D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خزانة ملابسي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415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612616" y="795135"/>
            <a:ext cx="344578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ب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لوزة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874E7A-F20F-38A8-AA84-A0D5E7091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7266" y1="10352" x2="47266" y2="10352"/>
                        <a14:foregroundMark x1="50000" y1="14063" x2="50000" y2="14063"/>
                        <a14:foregroundMark x1="44141" y1="11328" x2="55078" y2="30078"/>
                        <a14:foregroundMark x1="55078" y1="30078" x2="54883" y2="31641"/>
                        <a14:foregroundMark x1="57227" y1="30859" x2="57227" y2="17188"/>
                        <a14:foregroundMark x1="39844" y1="65234" x2="45117" y2="32422"/>
                        <a14:foregroundMark x1="57617" y1="75391" x2="57227" y2="55273"/>
                        <a14:foregroundMark x1="59570" y1="65039" x2="59570" y2="650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12179" y="2534073"/>
            <a:ext cx="2734259" cy="273425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344FB6-EDDF-485B-535C-8D55272C61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61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52270"/>
            <a:ext cx="6313714" cy="632013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C5AD086-88EF-D26F-ADCA-10A19FAC42CF}"/>
              </a:ext>
            </a:extLst>
          </p:cNvPr>
          <p:cNvSpPr/>
          <p:nvPr/>
        </p:nvSpPr>
        <p:spPr>
          <a:xfrm>
            <a:off x="86879" y="1462582"/>
            <a:ext cx="1322821" cy="9734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96B1B6-0F4E-6FFC-46FF-57BC5AD2A69F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FDC35C-B075-613C-B801-F65618BEF951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خزانة ملابسي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07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D7A00F5-4174-67BC-6E2D-D60063526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8000"/>
                    </a14:imgEffect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779661"/>
            <a:ext cx="5987656" cy="59927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500723" y="795135"/>
            <a:ext cx="455767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ar-AE" sz="10700" dirty="0">
                <a:latin typeface="Teaching Print Dotted" pitchFamily="50" charset="0"/>
              </a:rPr>
              <a:t>ت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ي شيرت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11B942-0B54-F2B0-BC77-6CB0E46D39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6641" r="92969">
                        <a14:foregroundMark x1="6641" y1="38281" x2="6641" y2="38281"/>
                        <a14:foregroundMark x1="52734" y1="42578" x2="68945" y2="55664"/>
                        <a14:foregroundMark x1="92969" y1="37305" x2="90430" y2="382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25105" y="2376714"/>
            <a:ext cx="3121272" cy="31212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3131EE-4142-EF5A-F6D4-AC12FE68CE89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D251B-920A-870C-0A96-B303A9F0B480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خزانة ملابسي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402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286CB44-7C3F-ED83-613C-39CB8C653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89000" contrast="100000"/>
                    </a14:imgEffect>
                  </a14:imgLayer>
                </a14:imgProps>
              </a:ext>
            </a:extLst>
          </a:blip>
          <a:srcRect t="6488"/>
          <a:stretch/>
        </p:blipFill>
        <p:spPr>
          <a:xfrm>
            <a:off x="0" y="1765300"/>
            <a:ext cx="6430670" cy="60071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16137" y="834276"/>
            <a:ext cx="414226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1500" dirty="0">
                <a:latin typeface="Teaching Print Dotted" pitchFamily="50" charset="0"/>
              </a:rPr>
              <a:t>ب</a:t>
            </a:r>
            <a:r>
              <a:rPr lang="ar-AE" sz="115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نطلون</a:t>
            </a:r>
            <a:endParaRPr lang="en-US" sz="115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044BA0-18D3-7785-2EB4-A8D4CB4F6C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08" b="96289" l="9961" r="89844">
                        <a14:foregroundMark x1="52344" y1="8398" x2="52344" y2="8398"/>
                        <a14:foregroundMark x1="37891" y1="94336" x2="37891" y2="94336"/>
                        <a14:foregroundMark x1="63281" y1="95898" x2="63281" y2="95898"/>
                        <a14:foregroundMark x1="36719" y1="96289" x2="36719" y2="962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18300" y="2436461"/>
            <a:ext cx="3128077" cy="31280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67AC7C-A976-5965-AC0C-C8057EE71A7A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A5C30A-3C0D-5F12-1FBC-3C303578BF30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خزانة ملابسي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147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3EB35A-C181-0761-5AA9-39EE974A9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rcRect b="9498"/>
          <a:stretch/>
        </p:blipFill>
        <p:spPr>
          <a:xfrm>
            <a:off x="0" y="1907280"/>
            <a:ext cx="6486320" cy="58651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463512" y="937433"/>
            <a:ext cx="55948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9600" dirty="0">
                <a:latin typeface="Teaching Print Dotted" pitchFamily="50" charset="0"/>
              </a:rPr>
              <a:t>س</a:t>
            </a:r>
            <a:r>
              <a:rPr lang="ar-AE" sz="96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روال قصير</a:t>
            </a:r>
            <a:endParaRPr lang="en-US" sz="96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2EF4BA-7CE6-8E86-1B4C-1A0C5454B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628" y="2507093"/>
            <a:ext cx="3075464" cy="30754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171F36-D205-261E-6C0B-704BBADD82BD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4A18AC-D931-6096-A7EA-00B401DA833F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خزانة ملابسي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897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177C39-C940-662E-9C86-8ADA12AFE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29155"/>
            <a:ext cx="6337626" cy="634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744124" y="795135"/>
            <a:ext cx="307702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1500" dirty="0">
                <a:latin typeface="Teaching Print Dotted" pitchFamily="50" charset="0"/>
              </a:rPr>
              <a:t>ج</a:t>
            </a:r>
            <a:r>
              <a:rPr lang="ar-AE" sz="115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ينز</a:t>
            </a:r>
            <a:endParaRPr lang="en-US" sz="115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C6B7DD-8613-91C0-CDEB-C8FE19902A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813" b="92383" l="9961" r="89844">
                        <a14:foregroundMark x1="52344" y1="8008" x2="52344" y2="8008"/>
                        <a14:foregroundMark x1="64063" y1="92188" x2="64063" y2="92188"/>
                        <a14:foregroundMark x1="37305" y1="92383" x2="37305" y2="92383"/>
                        <a14:foregroundMark x1="68164" y1="7813" x2="68164" y2="7813"/>
                        <a14:backgroundMark x1="19727" y1="46289" x2="21094" y2="28516"/>
                        <a14:backgroundMark x1="52148" y1="71680" x2="52734" y2="50781"/>
                        <a14:backgroundMark x1="76563" y1="73242" x2="79102" y2="416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81371" y="2507093"/>
            <a:ext cx="2839782" cy="28397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212756-67BA-223B-1FF2-B72018A32739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870936-B0C0-C204-9450-A0CDF3623CD8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خزانة ملابسي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184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491159" y="701263"/>
            <a:ext cx="348520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1500" dirty="0">
                <a:latin typeface="Teaching Print Dotted" pitchFamily="50" charset="0"/>
              </a:rPr>
              <a:t>ك</a:t>
            </a:r>
            <a:r>
              <a:rPr lang="ar-AE" sz="115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نزة</a:t>
            </a:r>
            <a:endParaRPr lang="en-US" sz="115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1CE1F1-8B82-95F1-A870-ED64D687F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9074" y="2686050"/>
            <a:ext cx="1200150" cy="1200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15B215-C4B4-5B28-1267-6515BEDF0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653" y="2507093"/>
            <a:ext cx="2758215" cy="27582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8D7862-8685-BA73-6019-BEA6F61A2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0354" y="1632287"/>
            <a:ext cx="6242845" cy="62489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5D0B47-9ECF-CA2F-314E-BA354F1013BF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C3EA5-9D64-424E-B53A-C69361A62D7B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خزانة ملابسي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6518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2557</TotalTime>
  <Words>73</Words>
  <Application>Microsoft Office PowerPoint</Application>
  <PresentationFormat>Custom</PresentationFormat>
  <Paragraphs>41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hellotuners1@outlook.com</dc:creator>
  <cp:lastModifiedBy>hellotuners1@outlook.com</cp:lastModifiedBy>
  <cp:revision>292</cp:revision>
  <dcterms:created xsi:type="dcterms:W3CDTF">2025-02-12T09:43:58Z</dcterms:created>
  <dcterms:modified xsi:type="dcterms:W3CDTF">2025-02-27T19:09:41Z</dcterms:modified>
</cp:coreProperties>
</file>